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76" r:id="rId2"/>
    <p:sldId id="279" r:id="rId3"/>
    <p:sldId id="284" r:id="rId4"/>
    <p:sldId id="319" r:id="rId5"/>
    <p:sldId id="320" r:id="rId6"/>
    <p:sldId id="321" r:id="rId7"/>
    <p:sldId id="322" r:id="rId8"/>
    <p:sldId id="323" r:id="rId9"/>
    <p:sldId id="324" r:id="rId10"/>
    <p:sldId id="330" r:id="rId11"/>
    <p:sldId id="326" r:id="rId12"/>
    <p:sldId id="327" r:id="rId13"/>
    <p:sldId id="328" r:id="rId14"/>
    <p:sldId id="329" r:id="rId15"/>
    <p:sldId id="333" r:id="rId16"/>
    <p:sldId id="334" r:id="rId17"/>
    <p:sldId id="332" r:id="rId18"/>
    <p:sldId id="318" r:id="rId19"/>
    <p:sldId id="331" r:id="rId20"/>
    <p:sldId id="317" r:id="rId21"/>
    <p:sldId id="314" r:id="rId22"/>
    <p:sldId id="315" r:id="rId2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57913"/>
    <a:srgbClr val="F57B17"/>
    <a:srgbClr val="E86E0A"/>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6" d="100"/>
          <a:sy n="86" d="100"/>
        </p:scale>
        <p:origin x="346" y="53"/>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23-02-2022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3:58:21.466"/>
    </inkml:context>
    <inkml:brush xml:id="br0">
      <inkml:brushProperty name="width" value="0.05" units="cm"/>
      <inkml:brushProperty name="height" value="0.05" units="cm"/>
      <inkml:brushProperty name="color" value="#ED1C24"/>
      <inkml:brushProperty name="fitToCurve" value="1"/>
    </inkml:brush>
  </inkml:definitions>
  <inkml:trace contextRef="#ctx0" brushRef="#br0">148 498 0,'0'-24'16,"0"-1"0,0 0-1,0 1-15,0-1 0,0 0 16,0 1-16,0-26 15,24 26-15,1-26 0,-25 1 16,25 24-16,-1 1 0,1-26 16,24 26-16,-24 24 15,24-25-15,1 25 0,-26 0 16,26 0-16,-26 25 16,26 24-16,-26 0 0,1 1 15,-25 24-15,0 24 0,0-24 16,-25 0-16,1 25 15,-26-25-15,-24 0 0,25 0 16,-25-25-16,25 0 0,-25 1 16,24-26-16,-24 1 15,50 0-15,-26-25 0,26 0 16,24-25-16,0 0 16,0 1-16,0-1 0,24 0 15,1-24-15,0 24 0,24-24 16,0 25-16,1 24 15,24-25-15,-25 25 0,0 0 16,1 25-16,-1-1 16,0 1-16,-24-1 0,0 1 15,-1 0-15,-24 24 0,25-24 16,-25-1-16,0 1 16,0 0-16,0-1 15</inkml:trace>
  <inkml:trace contextRef="#ctx0" brushRef="#br0" timeOffset="368">1060 424 0,'0'-49'0,"0"24"15,0 1-15,0-1 16,-25 25-16,1 0 0,-1 25 15,0-25 1,1 24-16,-1 26 0,25-1 16,0 0-16,0 1 0,0-1 15,25 0-15,-1 1 16,26 48 0,-26-73-16,26-1 0,-26 1 15,26 0-15,-1-25 0,0 0 16,-24 0-16,24-25 0,1 0 15,-26 1-15,1-25 16,0-1-16,-25 1 0,0-25 16,0 25-16,0-25 15,-25 24-15,-24-24 0,24 50 16,-24-26-16,-1 50 0,1 0 16,0 0-16,-1 25 15</inkml:trace>
  <inkml:trace contextRef="#ctx0" brushRef="#br0" timeOffset="1153">863 1411 0,'0'-25'15,"0"50"32,-25-1-47,0 1 16,25 0-16,-24-1 0,-1 26 15,1-1-15,-1 0 0,0 1 16,1-1-16,-1 0 16,25 1-16,-25-1 0,25-24 15,0 24-15,0-24 16,0-1-16,25-24 15,0 0 1,24 0 0,-24-24-16,24 24 0,-25 0 15,26 0-15,-1 0 16,0 0-16,1 0 0,-1 0 16,0 0-16,1 0 0,-26 0 15,26 0-15,-26 0 16,1 0-16,0 0 0,-1 0 15,1-25-15,0 0 16,-25 1 0,0-1-16,0 0 0,0 1 15,0-26-15,-25 1 16,25 0-16,-25-1 0,1 1 16,24 0-16,-25-1 0,0 1 15,1 0-15,-1-1 16,0 1-16,1 24 0,-1 1 15,0-1 1,1 25-16,-1 0 16,0 0-16,25 25 15,0-1-15,-24-24 16,24 25-16,-25-25 0,25 25 16,0-1-16,-25-24 15,25 25-15</inkml:trace>
  <inkml:trace contextRef="#ctx0" brushRef="#br0" timeOffset="1745">986 1312 0,'-25'0'16,"1"0"15,-1 0-15,0 0-1,1 0-15,24-25 16,-25 25-16,0-24 16,1 24-1,24-25-15,-25 25 16,25-25-16,0 1 16,0-1-16,25 0 15,-1 1 1,1-1-16,0 25 15,-1 0-15,1 0 16,0 0 0,-1 0-16,-24 25 15,25-25-15,0 24 16,-1 1-16,-24 0 16,25-25-16,0 24 15</inkml:trace>
  <inkml:trace contextRef="#ctx0" brushRef="#br0" timeOffset="2379">1331 1213 0</inkml:trace>
  <inkml:trace contextRef="#ctx0" brushRef="#br0" timeOffset="3029">1282 1238 0,'-25'0'16,"25"-25"-1,0 1 1,0-1-1,0 0 1,0 1 0,0-1-16,0 0 15,0 1 1,25 24 0,0 0-1,-1 0 1,1 0-16,0 0 15,-1 0-15,1 0 16,0 0-16,-1 24 16,1 1-1,0 0 1,-25-1-16,24-24 0,-24 25 16,0 0-16,25-25 15,-25 24-15,0 1 0,0 0 31,0-1-31,-25-24 16,1 25 0,-1-25-1,0 0-15,1 0 16,-1 0-16,0 0 16,1 0-1,-1 0 1,0 0-16,1 0 15,-1 0 1,25-25 0,25 25 15,-25-24-15,24 24-16,-48 0 46</inkml:trace>
  <inkml:trace contextRef="#ctx0" brushRef="#br0" timeOffset="3900">1479 1337 0,'-24'0'0,"24"-25"0,0 50 62,0-1-62,0 1 16,0 0-16,0-1 0,0 1 15,0 24-15,0-24 16,0 0-16,0 24 0,-25-24 16,25-1-16,0 1 15,0 0-15,0-1 0,0 26 16,-25-26-16,25 1 15,0 0-15,0-1 16,0 1 0,0 0-1,25-25 17,0 0-17,-1 0 1,1 0-16,0 0 15,-1 0-15,1 0 16,0 0-16,-1 24 0,1-24 16,0 0-16,-1 0 15,1 25-15,0-25 16,-1 0 0,1 0-16,-25-25 15,0 1 1,25 24-16,-25-25 15,0 0-15,0 1 16,0-1-16,0 0 16,0 1-16,0-1 0,0 0 15,0 1-15,-25-26 0,25 26 16,-25-26-16,1 26 16,24-26-16,-25 1 0,0 24 15,25 1-15,-24-1 16,24 0-16,-25 1 0,25-1 15,-25 25-15,25-25 0,-24 25 16,24-24-16,-25 24 16,0 0-16,25-25 15,-24 25 1,-1 0 0</inkml:trace>
  <inkml:trace contextRef="#ctx0" brushRef="#br0" timeOffset="4369">1899 967 0,'0'-25'15,"-25"25"-15,25-25 16,-25 25 0,1-24-1,-1 24-15,0 24 16,1-24-16,24 25 15,-25-25-15,25 25 16,-25-1-16,25 1 0,-24 0 16,24-1-16,0 26 15,24-26-15,-24 1 0,25 0 16,0-1-16,-1 1 0,1 0 16,24-25-16,-24 0 15,0 0-15,-1 0 0,1 0 16,0-25-16,-1 0 15,1 1-15,-25-1 0,0 0 16,0 1-16,0-1 0,0 0 16,-25 1-16,1-1 15,24 0-15,-25 1 0,0 24 16,1 0-16,-1 0 16,0 24-16,1-24 0,-1 25 15</inkml:trace>
  <inkml:trace contextRef="#ctx0" brushRef="#br0" timeOffset="4980">1874 1312 0,'0'25'46,"0"-1"-30,0 1-16,-25 0 16,25-1-16,0 26 0,-24-26 15,24 26-15,0-26 16,-25 26-16,25-26 0,0 1 16,0 0-16,0-1 0,0 1 15,25 0-15,-1-1 16,1-24 15,0 0-31,-1 0 16,1 0-1,0 0-15,-1 0 16,1 0-16,-1 0 0,1 0 16,0 0-16,-1 25 15,1-25-15,0 0 0,-1 0 16,-24 25-1,25-25-15,-25-25 32,0 0-17,0 1-15,0-1 16,0 0-16,-25 1 0,25-26 16,-24 1-16,24 0 15,-25-1-15,0 1 0,1 0 16,-1-1-16,0 1 0,1 24 15,24 1-15,-25-1 16,1 0-16,-1 25 16,25 25-1,-25 0 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3:59:03.845"/>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fitToCurve" value="1"/>
    </inkml:brush>
  </inkml:definitions>
  <inkml:trace contextRef="#ctx0" brushRef="#br0">4094 17262 0,'24'0'15,"-24"-24"1,0-1-1,0 0 17,-24 25-32,-1 0 0,0 0 15,1 0-15,-1 0 16,-24 0-16,-1 25 0,1 0 16,24-1-16,-24 26 0,0-1 15,24 0-15,0 1 16,25-1-16,0 25 0,0-25 15,25 1-15,0-1 0,24 0 16,-24 1-16,49-26 16,-25 26-16,25-26 0,0-24 15,0 25-15,0-25 16,0 0-16,25-25 0,-25 1 16,0-1-16,0-24 0,-1 24 15,-23-24-15,-26-25 16,1 24-16,0-24 0,-25 25 15,0-25-15,-25 0 16,0 0-16,-24 25 0,0-25 16,0 24-16,-1 1 0,1 24 15,0 1-15,-1 24 16,1 0-16,24 24 0,-24 1 16,24 0-16,25-1 15,-24 26-15,24-26 0</inkml:trace>
  <inkml:trace contextRef="#ctx0" brushRef="#br0" timeOffset="726">4118 17928 0,'0'25'47,"-24"0"-32,-1-1 1,25 1-16,-25 24 16,25-24-16,-24 24 0,-1 0 15,0 1-15,1-1 0,24-24 16,-25 24-16,25-24 16,-25 24-16,25-24 15,0-1-15,25-24 16,0 0-1,-1 0-15,1 0 16,0 0-16,24 0 0,0 0 16,1 0-16,-1 0 0,25 0 15,-25 0-15,25 0 16,0 0-16,-24 0 0,24 0 16,-25 0-16,0 0 0,0 0 15,-24 0-15,24 0 16,-24 0-16,0 0 15,-25-24 17,0-1-32,0 0 15,-25-24 1,25 24-16,0 1 0,0-26 16,0 1-16,-25 0 15,1-25-15,24 25 16,-25-1-16,0-24 0,1 50 0,-1-26 15,-24 26-15,24-26 16,1 50-16,-1-24 0,0 24 16,1 0-16,-1 0 15,0 24-15,25 1 16,-24 0-16</inkml:trace>
  <inkml:trace contextRef="#ctx0" brushRef="#br0" timeOffset="1193">3970 17731 0,'0'-25'0,"-24"25"16,24-24 0,24 24-1,1 0-15,0 0 16,-1 0-1,1 0-15,0 0 16,-1 24-16,1 1 16,0-25-16,-1 0 0,1 25 15,0-25-15,-1 24 0,1-24 16,0 0-16,-1 0 16,1 0-16,0 0 0,-1 0 15,1-24-15,0 24 16,-1-25-16,1 0 15,-25 1-15,0-1 16,0 0 0,-25 25-16</inkml:trace>
  <inkml:trace contextRef="#ctx0" brushRef="#br0" timeOffset="1606">4020 17558 0,'0'-24'0,"-25"-1"16,25 0-1,25 25 32,-25 25-31,0 0 0,24-50 62,1 25-63,-25-25 1,25 25 0</inkml:trace>
  <inkml:trace contextRef="#ctx0" brushRef="#br0" timeOffset="1973">4365 17410 0,'25'0'31,"-1"-24"-15,1 24 0,-25 24-1,25-24-15,-25 25 0,0 0 32,-25-25-32,25 24 0,-25-24 15,1 0 1,-1 0-1,25-24 1,25-1 0,-1 0-1,1 1 1,0 24-16</inkml:trace>
  <inkml:trace contextRef="#ctx0" brushRef="#br0" timeOffset="3211">148 17558 0,'0'-24'0,"0"-1"15,0 0 1,0 1-16,0-1 16,0 0-1,0 50 16,0 0-31,25-1 0,-25 26 16,0-26-16,24 26 16,-24-1-16,25 0 0,0-24 15,-25 24-15,24-24 16,1 0-16,0-1 0,-1 1 16,1-25-16,0 0 0,-1 0 15,1 0 1,0-25-16,-25 1 0,24-1 15,1 0-15,0 1 16,-1-1-16,-24-24 0,25 24 16,-25 0-16,25-24 0,-25 24 15,0 1 1,24 24-16,-24 24 16,0 1-16,0 0 15,25-1-15,0 1 0,-1 24 16,-24-24-16,50 0 15,-26-1-15,1 1 0,0 0 16,-1-1-16,25-24 0,-49 25 16,25-25-16,0 0 15,-1-25-15,-24 1 0,25 24 16,-25-25-16,25-24 0,-25 24 16,0-24-16,0 24 15,0-24-15,-25-1 0,25 26 16,-25-26-16,25 26 15,-24-1-15,-1 25 16,25 25 0,0-1-1,0 1-15,0 0 0,0-1 16</inkml:trace>
  <inkml:trace contextRef="#ctx0" brushRef="#br0" timeOffset="3881">1480 17632 0,'0'-24'0,"0"-1"32,0 0-32,0 1 15,-25-1 1,0 25-1,1 0-15,-26 0 0,26 25 16,-1-1-16,-24-24 16,24 25-16,0 0 0,1-1 15,-1 1-15,25 0 16,0-1-16,0 1 0,25-25 16,-1 25-16,1-1 0,0-24 15,-1 0-15,26 25 16,-26-25-16,1 0 0,0 0 15,-1 0-15,1-25 0,0 25 16,-25-24-16,24 24 16,1-50-1,-25 26-15,25-1 0,-25 0 16,0 1-16,0-1 16,24 25-1,-24 25-15,0-1 16,25 1-16,-25 0 15,25-1 1,-1 1-16,-24 0 0,25-1 0,0-24 16,-1 25-16,1-25 0,0 0 15,-1 0 1,-24-25-16,25 25 0,0-24 16,-25-1-16,24 0 15,-24 1-15,0-26 0,25 26 16,-25-1-16,0 0 15,0-24-15,0 24 16,-25 25-16,25 25 31,0 0-31,0-1 0,25 1 16,-25 24-16,25-24 0,-1 0 16,-24-1-16,25 1 15,0 0-15</inkml:trace>
  <inkml:trace contextRef="#ctx0" brushRef="#br0" timeOffset="4037">1751 17188 0,'-25'-24'0,"25"-1"15,-24 25-15,24 25 31</inkml:trace>
  <inkml:trace contextRef="#ctx0" brushRef="#br0" timeOffset="4337">2047 17213 0,'0'-25'16,"-25"25"0,25 25-1,25-25-15,-25 25 16,25-1-16,-25 26 16,24-26-16,-24 26 0,0-1 15,25 0-15,-25 1 16,24-1-16,-24 0 0,25-24 15,-25 24-15,25-24 0,-1 0 16,1-1-16,0 1 16,-1-25-16,1 0 15,0-25-15,-1 25 16,1-24-16</inkml:trace>
  <inkml:trace contextRef="#ctx0" brushRef="#br0" timeOffset="4487">2072 17435 0,'-25'0'0,"0"0"0,1 0 16,48 0-1,1 0 1,0 0-16,-1 0 0,1-25 16,24 25-16,-24 0 15</inkml:trace>
  <inkml:trace contextRef="#ctx0" brushRef="#br0" timeOffset="4806">2589 17139 0,'-24'0'0,"-1"0"15,25 25 17,0-1-32,0 1 15,0 24-15,0 1 16,25-1-16,-25 0 0,24 1 15,-24-1-15,0 0 0,25 1 16,-25-26-16,0 26 0,0-26 16</inkml:trace>
  <inkml:trace contextRef="#ctx0" brushRef="#br0" timeOffset="4979">2811 17854 0</inkml:trace>
  <inkml:trace contextRef="#ctx0" brushRef="#br0" timeOffset="-12727">2614 10851 0,'-25'0'16,"1"0"-16,-1 0 16,0 0-1,1 0-15,-1 0 16,0 24-16,1-24 16,-1 25-16,0 0 0,25 24 15,-24 0-15,-1 1 0,0-1 16,1 0-16,24 1 15,0 24-15,0-25 0,0 0 16,0 1-16,24-1 16,1-24-16,24 24 0,1-24 15,-1-1-15,0 1 0,1-25 16,24 0-16,-25 0 16,0 0-16,1-25 0,-1 1 15,0-1-15,-24 0 16,-25 1-16,25-1 0,-25 0 15,0-24-15,-25 24 0,0 1 16,-24-1-16,24 0 16,-24 25-16,0 0 0,-1 0 15,1 0-15,0 0 16,24 25-16,0 0 0,1-1 16,-1 1-16,25 0 15,0-1-15,0 1 0,0 0 16,25-25-16,-25 24 0,24 1 15</inkml:trace>
  <inkml:trace contextRef="#ctx0" brushRef="#br0" timeOffset="-6193">4390 12281 0,'-25'0'15,"50"25"1,-1-1 0,-24 1-16,0 24 0,25-24 15,-25 49-15,25-25 16,-25 25-16,0 25 0,24-25 15,-24 25-15,25 24 0,-25-25 16,0 26-16,25-26 16,-25 26-16,0-26 0,0 1 15,0 0-15,0-25 16,24 0-16,-24 0 0,0 0 16,0-25-16,0 25 15,25 0-15,-25-25 16,0-24-16,25-1 0,-25 1 15,0 0 1,0-50-16,0 0 16,0 1-16</inkml:trace>
  <inkml:trace contextRef="#ctx0" brushRef="#br0" timeOffset="-5695">4390 12429 0,'-50'0'0,"26"0"16,-1 25-16,-24-1 0,24 1 16,0 0-16,1-25 15,-26 24-15,50 1 0,-24 0 16,-1-1-16,25 1 16,-25-25-16,50-25 46,0 1-30,-1-1-16,1 0 0,0 1 16,-1-26-16,1 26 15,0-26-15,-1 26 0,26-1 16,-26-24-16,-24 24 16,25 25-16,0 0 0,-1 0 15,1 0-15,0 25 0,24 24 16,-24-24-16,24 49 15,0 0-15,0 0 0,1 0 16,-1 24-16,0-24 16,1 25-16</inkml:trace>
  <inkml:trace contextRef="#ctx0" brushRef="#br0" timeOffset="-7447">2935 12380 0,'0'24'16,"0"1"-16,0 0 0,0-1 16,0 26-16,0-26 15,0 1-15,0 24 16,0-24-16,0 24 0,0 1 16,0-26-16,24 26 0,-24 24 15,0-25-15,25 0 16,-25 25-16,25 0 0,-25 0 15,24 0-15,-24 0 16,0 0-16,0 0 0,0 0 16,0 0-16,0 0 0,0-25 15,0 25-15,-24-24 16,24-1-16,-25 0 0,25 1 16,-25-1-16,25 0 15,-24-24-15,24 0 0,0 24 16,-25-49-16,25 24 0,0 1 15,25-25 17,-25-25-32</inkml:trace>
  <inkml:trace contextRef="#ctx0" brushRef="#br0" timeOffset="-7055">2787 14155 0,'-25'0'15,"25"-24"-15,25 48 47,-1 1-31,1 0-16,0-25 0,-1 24 15,1 1-15,0-1 0,-1 1 16,1-25-16,0 25 16,-1-1-16,1 1 15</inkml:trace>
  <inkml:trace contextRef="#ctx0" brushRef="#br0" timeOffset="-6823">3379 14155 0,'24'-24'0,"-24"-1"0,0 0 16,0 1-16,-24 24 31,-1 24-31,0-24 16,25 25-16,-24 0 0,-1 24 15,0-24-15,1-1 16,-1 1-16,0-1 0,25 1 15,-24-25-15,-1 25 16,25-1-16,-25-24 0</inkml:trace>
  <inkml:trace contextRef="#ctx0" brushRef="#br0" timeOffset="-3019">5376 15117 0,'0'-49'15,"0"-1"-15,-25 1 0,1 0 16,-1-1-16,0 1 16,-24 24-16,24 1 0,1 24 15,-1 0-15,0 0 16,-24 24-16,24 1 0,25 0 16,-24 24-16,-1 25 15,25 0-15,0 0 0,0 25 16,0-1-16,25 1 15,-1 24-15,-24-24 0,25-1 16,0 1-16,-1 0 0,-24-25 16,25 0-16,0 0 15,-25-25-15,0 0 0,0-24 16,-25 0-16,25-1 0,-25-24 16,-24 0-16</inkml:trace>
  <inkml:trace contextRef="#ctx0" brushRef="#br0" timeOffset="-2652">4833 15659 0,'25'-24'16,"0"-1"-16,-1 25 0,1 0 16,0-25-16,24 25 15,0 0-15,1 0 0,-1 0 16,0-24-16,25 24 15,-24 0-15,24 0 0,-25 0 16,-24 0-16,24 0 16,-24 0-16,-25-25 0,24 25 15,-24-24-15,-24-1 16,-1 25 0,25-25-1,-25 25-15,25 25 31,25-25-15,-25 25-16,25-1 16,-25 25-16,24-24 0,1 24 15,-25-24-15,25 24 0,-25-24 16,24 0-16,-24-1 16</inkml:trace>
  <inkml:trace contextRef="#ctx0" brushRef="#br0" timeOffset="-2480">5524 15240 0,'0'-49'16,"-25"24"-16,25 50 31</inkml:trace>
  <inkml:trace contextRef="#ctx0" brushRef="#br0" timeOffset="-2250">5771 15413 0,'24'0'0,"1"0"15,0 0 1,-1 0-16,1 25 0,0-25 16,-1 24-16,1 1 0,24 24 15,-24-24-15,24 24 16,-24-24-16,-1-1 0,1 26 16,0-26-16,-1 1 15,-24 0-15,25-25 0</inkml:trace>
  <inkml:trace contextRef="#ctx0" brushRef="#br0" timeOffset="-2057">6264 15290 0,'0'-25'0,"-25"25"15,0 25 1,25-1-16,-24 1 15,-1 24-15,0 25 0,1-24 16,-26 23-16,26 1 16,-26 0-16,1 0 0,0 0 15</inkml:trace>
  <inkml:trace contextRef="#ctx0" brushRef="#br0" timeOffset="-4550">2244 16054 0,'0'-25'0,"-25"1"16,1-1 0,24 50-1,0-1 1,0 26-1,0-26-15,0 26 0,0-1 16,0 0-16,0 1 16,0-1-16,0-24 0,0 24 15,24-24-15,-24-1 0,0 1 16,0-50 15,0-24-31,0 0 16,25-1-16,-25 1 0,0-25 15,0 0-15,0 0 0,0-25 16,0 1-16,0 24 16,25-25-16,-25 25 0,0-24 15,49-26 1,0 75-16,-24 24 0,24 1 16,50-1-16,-50 25 15,1 25-15,-1-1 0,-24 1 16,24 24-16,-24 1 15,-1-1-15,1 0 0,-25 0 16,0 1-16,-25-1 16,1-24-16,-1 24 0,0 0 15,-24-24-15,0 0 0,-1-1 16,26 1-16,-1 0 16,0-25-16,1 24 0,-1-24 15,50-24 1,-1 24-16,1 0 15,24-25-15,-24 25 0,24 0 16,1 0-16,-1 0 16,0 25-16,1-25 0,-1 24 15,-24 1-15,24 0 16,-49 24-16,25-24 0,-25-1 16,0 1-16,-25 0 0,0-1 15,1 1-15,-26 0 16,1-1-16,0-24 0,-1 25 15,1-25-15,24 0 16,-24 0-16,0-25 0,24 25 16,-24-24-16,49-1 0,-25 0 15,25 1-15</inkml:trace>
  <inkml:trace contextRef="#ctx0" brushRef="#br0" timeOffset="-4165">3181 15758 0,'0'-25'0,"25"25"16,-25 25 31,0 0-47,0-1 15,25 1-15,-25 24 0,24-24 16,1 24-16,0-24 0,-25 24 16,24-24-16,1 0 15,0-1-15,-25 1 0,24 0 16,1-25-16,-1 0 16,1 0-16,0 0 0,-1-25 15,1 0-15,0 1 0,-1-1 16,1-24-16,0-1 15,-1 1-15,-24 0 0,25-1 16,-25 1-16,0 24 16,0-24-16,0 24 15,-25 25-15</inkml:trace>
  <inkml:trace contextRef="#ctx0" brushRef="#br0" timeOffset="-3378">4044 15758 0,'25'0'16,"0"-25"-1,-1 25-15,-24-24 0,25 24 16,0 0-16,-25-25 15,24 25-15,-24-25 0,25 25 16,-25-24-16,0-1 16,-25 25-1,1-25-15,-1 25 0,0 0 16,1 0-16,-1 0 0,-24 0 16,24 25-16,0 0 15,1-1-15,-1 1 0,0 24 16,25-24-16,0 24 15,0-24-15,25 0 0,0-1 16,-1 1-16,1 0 0,24-1 16,-24-24-16,0 25 15,24-25-15,-24 0 0,-1-25 16,1 25-16,0-24 0,-1-1 16,-24 0-16,25 1 15,-25-1-15,0 0 0,0 1 16,0 48-1,0 1 1,0 24-16,0 1 0,0-1 16,0 25-16,25 0 15,-25 0-15,24 0 0,1-25 16,-25 25-16,25 0 16,-25-24-16,0-1 0,-25-24 15,0 24-15,1-24 0,-26-25 16,1 0-16,0 0 15,-1-25-15,1 0 0,0-24 16,-1 0-16,26-1 16,-1 1-16,25-25 0,0 25 15,25-1-15,-25 1 0,49 0 16,-24-1-16,24 26 16,0-1-16,-24 0 0,24 25 15,1-24-15</inkml:trace>
  <inkml:trace contextRef="#ctx0" brushRef="#br1" timeOffset="28029">18002 9075 0,'0'-24'0,"-25"24"16,25 24-1,0 1 1,0 24-16,25-24 16,-25 24-16,0 0 0,0 1 15,0-26-15,25 26 16,-25-1-16,0-24 0,0-1 15,0 1-15,0 0 16,0-1-16,0 1 16,0-50-1,0 1 1,0-1-16,0 0 0,0-24 16,24 0-16,-24-1 0,25 1 15,-25 0-15,25-25 16,-25 25-16,24 24 0,-24-24 15,25 24-15,-25 0 16,25 25-16,-25 25 16,24 0-16,-24-1 0,25 1 15,-25 24-15,25 0 16,-1 1-16,-24 24 0,25-25 16,-25 0-16,25 1 15,-1-1-15,-24 0 0,0 1 16,0-26-16,0 1 0,0 0 15</inkml:trace>
  <inkml:trace contextRef="#ctx0" brushRef="#br1" timeOffset="28239">18101 9445 0,'-50'-25'0,"26"1"0,-1 24 16,0-25-1,50 25 1,0 0-16,24 0 16,-24 0-1,-1 0-15,26 0 0,-26 0 16,26 0-16,-26 0 16,1 0-16</inkml:trace>
  <inkml:trace contextRef="#ctx0" brushRef="#br1" timeOffset="25809">16103 9174 0,'0'-25'16,"0"1"-16,-24 24 0,24-25 16,0 50 15,0-1-31,24 25 16,-24-24-16,0 24 15,25 1-15,-25-1 0,0 0 16,24 1-16,-24-1 0,0 0 15,0 1-15,25-26 16,-25 1-16,0 0 0,0-1 16</inkml:trace>
  <inkml:trace contextRef="#ctx0" brushRef="#br1" timeOffset="26198">16152 9471 0,'0'-25'15,"0"0"-15,0 1 16,0-1 0,25 0-1,0 25-15,-1 0 16,1 0-16,24-24 16,-24 24-16,0 0 0,-1 0 15,26 0-15,-26-25 0,1 25 16,-25-25-1,0 1-15,0-1 16,-25 0 0,25 1-16,0-1 0,-24 1 15,-1-1-15,25 0 16,0 50 15,0 0-31,0-1 16,25 1-16,-25 24 0,0-24 15,24 24-15,-24 0 0,0 1 16,25-1-16,-25-24 16,0 24-16,0-24 0,0-1 15,0 1-15</inkml:trace>
  <inkml:trace contextRef="#ctx0" brushRef="#br1" timeOffset="26457">16720 9223 0,'0'-25'0,"0"1"15,0-1 1,-25 50 0,25-1-1,0 1-15,0 0 16,0 24-16,0 0 0,0-24 15,-25 24-15,25 1 16,0-26-16,0 1 0,0 24 16,0-24-16,0 0 15</inkml:trace>
  <inkml:trace contextRef="#ctx0" brushRef="#br1" timeOffset="26678">16695 9371 0,'25'-49'0,"-25"-1"15,24 1-15,-24 0 16,25 24-16,-25 1 0,25-1 16,-25 0-16,24 25 15,-24 25 1,0 0-16,25-1 0,-25 1 16,25 24-16,-1 0 15,-24 1-15,25-26 0,0 26 16,-1-1-16,-24 0 15,25-24-15,-25 24 0,0-24 16,25 0-16,-25-1 0,0 1 16</inkml:trace>
  <inkml:trace contextRef="#ctx0" brushRef="#br1" timeOffset="26878">16670 9470 0,'-24'0'0,"-1"0"16,0-25-16,50 0 15,0 25 1,-1 0-16,1 0 16,24 0-16,1 0 0,-1-24 15,25 24-15,-25 0 16</inkml:trace>
  <inkml:trace contextRef="#ctx0" brushRef="#br1" timeOffset="27105">17213 9174 0,'0'-25'0,"-25"1"15,25 48 16,0 1-15,0-1-16,25 1 0,-25 24 16,0-24-16,25 24 0,-25-24 15,0 24-15,0-24 16,0 24-16,0-24 0,0 0 16,0-1-16</inkml:trace>
  <inkml:trace contextRef="#ctx0" brushRef="#br1" timeOffset="27344">17262 9198 0,'0'-24'0,"0"-1"0,0 1 16,25 48 15,-25 1-31,25-1 0,-1 26 15,1-26-15,-1 26 16,26-26-16,-26 26 0,1-26 16,24 26-16,-24-26 15,0 1-15,-1 0 0,1-25 16,0 0-16</inkml:trace>
  <inkml:trace contextRef="#ctx0" brushRef="#br1" timeOffset="27544">17681 9322 0,'0'-50'0,"0"26"16,-24-26-16,24 1 0,-25 25 16,25-26-16,0 26 15,0-1-15,0 50 32,0-1-32,0 26 0,0-26 15,25 25-15,-25 1 16,0-1-16,24 0 0,-24 1 15,0-1-15,0-24 0,0 24 16,0-24-16</inkml:trace>
  <inkml:trace contextRef="#ctx0" brushRef="#br1" timeOffset="24585">14969 9396 0,'24'-25'0,"1"0"16,-25 1-16,0-1 15,25 0-15,-25 1 16,0-1-16,-25-24 0,0 24 16,1 1-16,-1-1 15,0 0-15,-24 1 0,24-1 16,1 25-16,-25 0 0,24 0 15,-24 0-15,24 25 16,0-1-16,1 1 0,-1 0 16,0-1-16,1 1 15,24-1-15,0 26 0,0-26 16,0 1-16,24 0 16,1 24-16,0-24 0,-1-1 15,26 1-15,-26 0 0,26-1 16,-26 1-16,25 0 15,-24-1-15,0-24 0,-1 25 16,1 0-16,-25-1 0,0 1 16,0 0-1,-25-25-15,-24 24 16,24-24-16,1 0 0,-25 0 16,24 0-16,-24 0 0,24-24 15,-24 24-15,24 0 16,25-25-16,-25 25 0,1-25 15,-1 1-15,25-1 16,0 0 0,0 1-16,0-1 15</inkml:trace>
  <inkml:trace contextRef="#ctx0" brushRef="#br1" timeOffset="24921">15314 9149 0,'0'-24'0,"25"-1"16,-1 25-16,-24-25 15,0 50 1,-24-25-16,24 25 16,0-1-16,-25 1 0,25-1 15,-25 26-15,25-1 16,-24 0-16,24 1 0,-25-1 16,25 0-16,-25 1 0,25-1 15,0 0-15,-24-24 16,24 24-16,0-24 0,0 0 15,0-1 1</inkml:trace>
  <inkml:trace contextRef="#ctx0" brushRef="#br1" timeOffset="25179">15709 9198 0,'0'-24'16,"0"48"15,0 1-15,0 0-16,24 24 0,-24 0 16,25-24-16,-25 24 15,25 1-15,-25-1 0,0 0 16,24 1-16,-24-26 15,0 26-15,0-26 0,0 1 16,0 0-16,-24-25 0,24 24 16</inkml:trace>
  <inkml:trace contextRef="#ctx0" brushRef="#br1" timeOffset="25538">15709 9248 0,'0'-25'16,"-25"25"0,0 0-1,1 25-15,24-1 16,-25-24-16,0 50 16,1-26-16,-1 1 0,0 0 15,1-1-15,24 1 16,-25 0-16,0-1 0,25 1 15,25-25 32,0 0-31,-1 0-16,1 0 0,0 0 16,-1 0-16,1 0 15,0 0-15,-1 0 0,1 0 16,0 0-16,-1 25 0,1-25 15,0 0-15,-1 0 16</inkml:trace>
  <inkml:trace contextRef="#ctx0" brushRef="#br1" timeOffset="30521">10555 10925 0,'0'-25'15,"-25"25"1,0 0-16,1 0 0,-1 25 16,0-25-16,1 24 15,-1 1-15,0 24 0,1-24 16,-1 24-16,0 1 0,1-1 15,24 0-15,0 1 16,0-1-16,0 0 0,24-24 16,1 24-16,0-24 15,24 0-15,0-1 0,1-24 16,24 25-16,-25-25 0,0 0 16,1 0-16,-1-25 15,-24 25-15,-1-24 0,1-1 16,-25 0-16,0-24 15,0 24-15,-25 1 0,1-26 16,-1 26-16,0-1 0,1 0 16,-1 25-16,-24 0 15,24 0-15,0 0 0,1 0 16,-1 25-16,0-25 16,25 25-16,0-1 0,0 1 15,0 0-15,0-1 16,25 1-16</inkml:trace>
  <inkml:trace contextRef="#ctx0" brushRef="#br1" timeOffset="31162">10949 11171 0,'-24'-24'16,"24"-1"-16,-25 0 0,0 25 15,25-24-15,0-1 16,25 50 0,-25-1-1,25 1-15,-1 0 0,-24-1 16,25 1-16,0 0 16,-25 24-16,24-24 0,-24-1 15,25 1-15,-25 0 16,24-25-16,-24 24 15,0 1-15,0-50 16,0 1 0,0-1-16,0 0 15,0 1-15,0-26 16,25 26-16,-25-26 0,25 1 16,-25 24-16,24-24 15,1 24-15,0 1 0,-1 24 16,1 0-16,0 0 0,-1 24 15,1 1-15,-25 0 16,25-1-16,-1 1 0,-24 24 16,0-24-16,25 0 15,-25 24-15,0-24 16,0-1-16,0-48 47,25 24-47,-25-25 15,24 0-15,-24-24 0,25 24 16,24-24 0,-24 24-16,0 1 0,-1 24 15,1 0-15,0 0 0,-1 24 16,1 1 0,-25 0-16,0-1 0,25 1 15,-25 0-15,0 24 0,0-24 16,24-1-16,-24 1 15,0 0-15,0-1 16</inkml:trace>
  <inkml:trace contextRef="#ctx0" brushRef="#br1" timeOffset="31521">12133 11122 0,'0'-25'0,"0"1"15,-25 24-15,1 0 16,-1 0-16,0 0 16,1 24-16,-1-24 0,0 25 15,1 0-15,24-1 16,0 1-16,0 0 16,0-1-16,0 1 0,24 0 15,1-1-15,0-24 16,-1 25-16,1-25 0,0 0 15,-1 0-15,1 0 0,0 0 16,-1 0-16,1-25 16,-25 1-16,25-1 0,-25 0 15,0 1-15,-25-1 16,25-24-16,-25 24 0,1 0 16,-1 1-16,0 24 15,1 0-15,-1 0 16,0 0-16,1 24 0</inkml:trace>
  <inkml:trace contextRef="#ctx0" brushRef="#br1" timeOffset="32007">12429 11122 0,'-25'-25'0,"0"25"15,25-24 1,0-1-16,25 50 47,0-1-31,-25 1-16,24 0 15,1-1-15,-25 1 0,25 0 16,-25-1-16,0 1 0,0 0 15,-25-1 1,0-24 15,25-24-31,0-1 16,0 0-16,25 1 16,-25-1-16,25 0 0,-1 1 15,1-1-15,0 0 0,-1 1 16,1-1-1,0 0-15,-1 25 0,1 0 16,-25 25-16,25-25 0,-25 25 16,24-1-16,-24 1 15,0 24-15,25-24 0,-25 0 16,0-1-16,0 1 16,0 0-16,0-1 0,0 1 15,0 0-15,-25-25 16</inkml:trace>
  <inkml:trace contextRef="#ctx0" brushRef="#br1" timeOffset="32324">12873 10875 0,'24'-49'0,"-24"24"15,0-24-15,0 24 16,0 1-1,0 48 1,25 1 0,-25 0-16,25-1 0,-1 26 15,1-26-15,0 26 16,-1-1-16,1-24 0,0 24 16,-1 0-16,-24-24 0,25 24 15,-25 1-15,25-26 16,-25 1-16,0 0 0,0-1 15,24 1-15,1-25 16,-25 25-16,25-25 16,-1 0-16,1-25 0,0 25 15,-1-25-15</inkml:trace>
  <inkml:trace contextRef="#ctx0" brushRef="#br1" timeOffset="32558">13021 11023 0,'-25'0'16,"-24"0"-16,24 0 0,50 0 62,-1-24-62,1 24 0,0 0 16,24-25-16,-24 25 0,24 0 15,-24 0-15,-1-25 16,1 25-16,0 0 0</inkml:trace>
  <inkml:trace contextRef="#ctx0" brushRef="#br1" timeOffset="34827">13415 10727 0,'-24'0'0,"24"-24"0,-25 24 16,0 0-1,25 24 1,0 1-16,25 0 0,-25 24 16,25 0-16,-1 1 15,1-1-15,0 0 0,-1 1 16,-24-1-16,25 0 16,0-24-16,-25 24 0,24-24 15,-24 0-15,0-1 0,0 1 16,0 0-1,0-50 17,0 0-17,25 1-15,-25-1 0,0 0 16,24 1-16,1-26 16,-25 26-16,25-1 0,-1-24 15,1 24 1,0 0-16,-1 25 15,-24 25-15,0 0 0,25-1 16,-25 1-16,0 0 16,25-1-16,-25 1 0,24 0 15,-24-1-15,25 1 0,0 0 16,-1-1-16,1 1 16,0-25-16,-1 25 15,1-25 1,0 0-16,-1-25 15,1 25-15,-25-25 16,25 1-16,-1-1 16,-24 0-16,25 1 0,-25-1 15,25 25-15,-25-25 16,0 1-16,24-1 0,-24 0 16,0 1-1,0-1 1,0 0-16,0 1 15,-24-1 1,-1 0-16,0 25 16,1 0-1,-1 0-15,0 25 16,25 0 0,0-1-1,0 1-15,25-25 0,0 25 16,24-1-16,-24 1 0,24 0 15,0-1-15,1 1 16,-26 0-16,1-1 0,-25 1 16,0 0-16,-49-25 15,-25 24-15,-25-24 0</inkml:trace>
  <inkml:trace contextRef="#ctx0" brushRef="#br1" timeOffset="45289">14426 4538 0,'50'0'16,"-1"24"-16,0-24 0,-24 0 15,0 0-15,24 0 0,-24 0 16,-1 0-16,1 0 15,24-24-15,0 24 0,1 0 16</inkml:trace>
  <inkml:trace contextRef="#ctx0" brushRef="#br1" timeOffset="45508">15635 4587 0,'98'0'16,"-24"25"-16,25-25 0,-25 24 15,0-24-15,0 0 16,24 25-16,-24-25 0,25 25 15,-25-25-15,0 0 0,25 24 16,-1-24-16,-24 0 16,25 25-16,-25-25 0,25 0 15,-25 0-15,24 25 16,-24-25-16,0 0 0,-25 0 16,25 0-16,-49 24 0,24-24 15,1 0-15,-1 0 16,-24 0-16</inkml:trace>
  <inkml:trace contextRef="#ctx0" brushRef="#br1" timeOffset="46157">19284 5549 0,'0'24'0,"0"1"16,0 0-16,25-1 15,-25 1-15,25 0 0,-1 24 16,1-24-16,0 24 16,24-24-16,-24 24 0,24-24 15,25 73 1,-25-48-16,1-26 0,-1 26 15,0-1-15,25 0 0,-25-24 16,1 24-16,-26 1 0,26-1 16,-26-24-16,1 24 15,0 0-15,-25 1 0,0-1 16,0 0-16,0 0 16,-25-24-16,0 24 0,1 1 15,-1-1-15,0-24 16,1 24-16,-1-24 0,0 24 15,1-24-15,24-1 0</inkml:trace>
  <inkml:trace contextRef="#ctx0" brushRef="#br1" timeOffset="46606">19679 9716 0,'0'25'16,"0"24"-16,0-24 0,0 0 16,0-1-16,0 1 15,0 0-15,0-1 0,0 1 16,-25 0-16,25-1 0,0 1 16</inkml:trace>
  <inkml:trace contextRef="#ctx0" brushRef="#br1" timeOffset="46937">19679 10210 0,'0'24'0,"0"1"16,-25-25-16,25 25 15,0-1-15,-24-24 16,24 25-16,0 0 16,0-1-16,0 1 15,0 0-15,0-1 16,0 1-16,0-1 15,24-24-15,-24 25 0,0 0 16,0-1-16,25 1 16,-25 0-16,0-1 15,-25-24 63,25 25-62,-24-25-16,-1 0 0,25 25 16,-25-25-16,1 24 0</inkml:trace>
  <inkml:trace contextRef="#ctx0" brushRef="#br1" timeOffset="47224">18742 11443 0,'-50'24'15,"26"1"-15,24 0 16,-25-25-16,1 0 0,-1 24 16,0-24-16,1 0 15,-26 0-15,26 25 16,-1-25-16,-24 0 0,24 0 15,-24 25-15,24-25 16,0 24-16,1 1 0,-1-25 16,0 25-16,-24-1 0,24 1 15,1-25-15,-26 24 16,26-24-16,-50 0 0,24 25 16</inkml:trace>
  <inkml:trace contextRef="#ctx0" brushRef="#br1" timeOffset="47422">17312 11763 0,'-74'0'0,"0"25"0,0-25 16,24 24-16,1-24 0,0 25 16,-1-25-16,1 25 15,24-25-15,-24 24 0,0-24 16,-1 25-16,26 0 16,-26-25-16,1 24 0,0 1 15,24 0-15,-24-1 0,-1-24 16,26 25-16,-26 0 15,26-25-15,-1 24 0,0-24 16,1 0-16,-1 25 0</inkml:trace>
  <inkml:trace contextRef="#ctx0" brushRef="#br1" timeOffset="47854">15437 12182 0,'-98'0'0,"-1"25"0,25-25 16,0 25-16,0-25 15,25 24-15,-1-24 0,1 0 16,0 25-16,0-25 0,-1 0 16,1 25-16,0-25 15,-1 24-15,1-24 0,-25 25 16,25-25-16,-1 25 16,1-25-16,0 0 0,-1 24 15,1-24-15,24 0 16,-24 0-16,24 25 0,-24-25 15,24 0-15,-24 0 0,0 0 16,-1 25-16,1-25 16,-25 0-16,25 0 0,-25 24 15,0-24-15,0 25 16,0-25-16,25 25 0,-1-25 16,1 24-16,0 1 0,24 0 15,-24-25-15,24 24 16,0 1-16,1 0 0,-1-25 15,0 24-15,1 1 16,-1-25-16,25 25 16,-25-25-16,25 24 15,-24-24-15,-1 0 16,0 0 0</inkml:trace>
  <inkml:trace contextRef="#ctx0" brushRef="#br1" timeOffset="39511">9913 13193 0,'-24'25'31,"24"0"-31,0 24 15,0 0-15,0 25 16,0-24-16,0 24 0,0 24 16,0 1-16,0-25 15,0 25-15,-25-1 0,25 1 16,0-25-16,-25 24 0,25-24 16,-24 25-16,24-25 15,-25 0-15,25 25 0,0-25 16,-25 0-16,25-25 0,0 25 15,0 0-15,0-25 16,0 1-16,0-1 0,0 0 16,0-24-16,0 0 15,-24-1-15,24 1 0,24-25 94,1 0-94,-25-25 16,25 25-16,24 0 15,-24-24-15,49 24 0,-25-25 16,25 25-16,25 0 16,-1 0-16,1 0 0,24 0 15,1 0-15,24 25 0,-25-25 16,25 24-16,-25-24 15,0 25-15,1 0 0,-1-25 16,-24 0-16,-1 24 16,-24-24-16,0 0 0,-24 0 15,-1 0-15,-24 0 0,-1 0 16,1 0 0,-25-24-1,0-1 1,0 0-1,0 1-15,0-1 16,0-24 0,0 24-16,-25-24 0,25-1 15,0 1-15,-24-25 16,24 0-16,0 0 0,-25 0 16,25-25-16,0 25 0,-25-24 15,25-1-15,0 0 16,0 1-16,0-1 0,0 1 15,0-1-15,0 0 0,0 1 16,0 24-16,0 0 16,0 0-16,0 0 0,0 24 15,0 1-15,0 24 16,0 1-16,0-1 0,25 0 16,-25 1-16,0-1 15,-25 25 110,1 0-125,-1 0 16,-24 0-16,-1 0 0,-24 0 15,0 0-15,-24 0 16,-1 0-16,-24 0 0,-1 0 16,-24 0-16,25 0 15,-25-25-15,0 25 0,25 0 16,0 0-16,-1 0 16,26 0-16,-1-24 0,25 24 15,0 0-15,49 0 0,-24 0 16,24 0-16,1 0 15,24 24 1,-25-24 0,25 25-1,-25-25 1,25 25-16,25-1 16,0-24-1,-25 25-15,24-25 16</inkml:trace>
  <inkml:trace contextRef="#ctx0" brushRef="#br1" timeOffset="39951">10407 14007 0,'0'-24'0,"0"-1"31,0 50-15,0-1-1,0 1-15,0 24 16,0-24-16,0 24 0,0 1 15,0-1-15,0 0 16,24 0-16,-24 1 0,0-26 16,25 1-16,-25 0 0,0-1 15,0 1-15</inkml:trace>
  <inkml:trace contextRef="#ctx0" brushRef="#br1" timeOffset="40263">10259 14229 0,'0'-49'0,"-25"0"0,0-1 16,25 1-16,0 24 15,0-24-15,25 24 0,0 1 16,-1 24-16,1-25 0,24 25 16,1 0-16,-1 25 15,25-25-15,-25 24 0,1 1 16,-26 24-16,26-24 15,-26 24-15,1 1 0,-25-1 16,0-24-16,0 24 0,-25 0 16,-24-24-16,24 24 15,-24-24-15,-25-1 0,25 1 16,-25-25-16,24 25 16,1-25-16,0 24 0,24-24 15,0 0-15,1 0 0,24-24 16</inkml:trace>
  <inkml:trace contextRef="#ctx0" brushRef="#br1" timeOffset="40683">10900 14229 0,'25'0'63,"-1"0"-48,1 0-15,24 0 16,-24 0-16,-1 25 16,1-25-16,0 0 15,-1-25 1,-24 1-16,25 24 15,-25-25-15,-25 0 16,25 1-16,-24-1 16,-1 0-16,0 25 0,1-24 15,-1 24-15,1 0 16,-1 0-16,0 0 0,1 24 16,-1 1-16,25 0 0,-25-1 15,25 1-15,0 0 16,0 24-16,25-25 15,-25 1-15,25 24 0,-1-24 16,26 0-16,-26-1 0,25-24 16,-24 25-16</inkml:trace>
  <inkml:trace contextRef="#ctx0" brushRef="#br1" timeOffset="41037">11319 14131 0,'0'-50'0,"-25"50"16,25-24-16,0-1 0,25 50 31,-25-1-15,25 1-16,-25 0 0,24-1 16,1 26-16,0-26 15,-25 1-15,24 24 0,-24-24 16,25-1-16,-25 1 15,25-25-15,-25-25 32,0 1-17,24-26-15,-24 26 0,0-25 16,25-1-16,-25 1 16,0 0-16,25-1 0,-25 26 15,0-1-15,24 0 0,-24 50 31,0 0-31,0-1 0,0 26 16</inkml:trace>
  <inkml:trace contextRef="#ctx0" brushRef="#br1" timeOffset="41583">10727 15364 0,'0'-25'0,"0"0"15,0 1-15,0-1 16,0 0-16,25 1 0,-25-1 16,0 0-16,0 50 31,0 0-31,0-1 16,0 26-16,0-1 15,0 0-15,0 1 16,0 24-16,0-25 0,0 25 0,0-25 15,0 0-15,0-24 16,0 24-16,0-24 0,0 0 16,0 24-1,0-24-15</inkml:trace>
  <inkml:trace contextRef="#ctx0" brushRef="#br1" timeOffset="41978">10678 16005 0,'-25'-25'16,"-24"25"0,24-25-16,1 25 15,-1 25-15,0-25 16,1 25-16,-1-1 15,0-24-15,25 25 0,-24 0 16,24-1-16,0 1 16,24 0-16,-24-1 0,25 1 15,24 0-15,-24-1 0,24-24 16,1 0-16,-1 0 16,0 0-16,1 0 0,-1-24 15,0-1-15,-24 0 16,0 1-16,-1-1 0,-24-24 15,0 24-15,0 0 0,0-24 16,-24 24-16,-1 1 16,-24 24-16,24-25 0,0 25 15,-24 0-15,24 0 16,-24 0-16,24 0 0,1 0 16,-1 0-16</inkml:trace>
  <inkml:trace contextRef="#ctx0" brushRef="#br1" timeOffset="42345">9593 16153 0,'25'-25'32,"-1"25"-32,1 0 15,0 0-15,-1 0 16,25 0-16,1 0 0,24 0 16,0 0-16,24 0 15,1 0-15,0 0 0,24 0 16,0 0-16,-24 0 0,0 0 15,-25 0-15,0 0 16,-25 0-16,-24 0 0,-1 0 16,-48 0-1,-1 0 1,0 0-16,1 0 0</inkml:trace>
  <inkml:trace contextRef="#ctx0" brushRef="#br1" timeOffset="42603">11023 16103 0,'25'0'16,"-1"0"-16,26 0 15,-1 0-15,0 0 0,1 0 16,24 0-16,0 0 15,0 0-15,0 0 0,0 0 16,-25 0-16,25 0 16,-49 0-16,24 0 0,-24 0 15,-50 0 17,0 0-32,1 0 0</inkml:trace>
  <inkml:trace contextRef="#ctx0" brushRef="#br1" timeOffset="48085">12527 12799 0,'-24'25'0,"-1"-25"15,0 0-15,25 24 16,-24-24-16,24 25 16,-25-25-1,25 25 1,-25-25-16,1 0 31,24 24-15</inkml:trace>
  <inkml:trace contextRef="#ctx0" brushRef="#br1" timeOffset="48479">12207 12651 0,'-25'0'0,"25"25"32,-24-25-32,24 24 15,0 1-15,-25-25 16,25 25-16,0-1 16,-25-24-16,25 25 0,-24 0 15,24-1 1,0 1-16,-25-25 15,25 25-15,0-1 16,0 1-16,25 0 16,-25-1-16,24 1 15,1-1-15,0-24 16,-1 25-16,26 0 0,23-1 16,-23-24-16</inkml:trace>
  <inkml:trace contextRef="#ctx0" brushRef="#br1" timeOffset="45718">18742 5006 0,'0'25'16,"24"0"-16,1-25 0,0 0 15,-1 0-15,1 24 16,0-24-16,-1 0 0,1 0 16,0 25-16,-1-25 0,1 0 15,0 25-15,-1-25 16,1 24-16,24-24 0</inkml:trace>
  <inkml:trace contextRef="#ctx0" brushRef="#br1" timeOffset="45828">19309 5228 0,'0'25'47</inkml:trace>
  <inkml:trace contextRef="#ctx0" brushRef="#br0" timeOffset="-46162">543 1726 0,'-50'0'15,"26"0"-15,-1 0 16,0 0 0,25 25 46,0 0-46,0-1-16,0 1 15,0 24-15,0-24 0,0 24 16,25 25-16,-25-24 0,0 24 16,25 0-16,-25 0 15,0 0-15,24 0 0,-24 0 16,0 24-16,25-24 16,-25 25-16,25-1 0,-25-24 15,0 25-15,0 0 0,24-25 16,-24 24-16,0 1 15,0 0-15,0-1 0,0-24 16,0 25-16,25 0 16,-25-1-16,0-24 0,0 25 15,0-25-15,0 0 0,0 0 16,0 0-16,-25 0 16,25-25-16,0 0 0,0 1 15,-24-1-15,24 0 16,0 1-16,0-26 0,-25 1 15,25 24-15,0-24 16,0 0-16,-25-1 0,25 1 16,0 0-16,0-1 0,0 1 15,-24-25-15,24 25 16,0-1-16,0 1 16,0 0-1,24-25 1,1 0 31,0 0-16,-25-25-31,24 25 16,1 0-16,0-25 15,-1 25-15,1 0 0,24 0 16,-24-24-16,24 24 0,25 0 15,0 0-15,25-25 16,-1 25-16,1 0 0,49-25 16,-25 25-16,25 0 0,0 0 15,-24-24-15,24 24 16,-25 0-16,25 0 0,-50 0 16,26 0-16,-1 0 15,99 24-15,-123-24 16,24 0-16,0 0 0,-24 0 15,24 0-15,-24 0 16,-1 0-16,1 0 0,-25 0 16,-25 0-16,1-24 15,-1 24-15,0 0 0,-24 0 16,0-25-16,24 25 16,-24 0-16,-1-25 0,1 25 15,0 0-15,-1-24 0,1 24 16,0 0-16,-1 0 15,1-25-15,0 25 16,-1 0 0,1 0-16,0 0 0,-1 0 15,1 0-15,0 0 0,-1 0 16,26 0-16,-26 0 16,1 25-16,-1-25 0,26 0 15,-26 0-15,1-25 16,0 25-16,-25-25 15,24 25-15,1 0 32,-25-24 30,0-1-31,0 0-15,0 1 0,0-1-16,0 0 0,-25 1 15,25-26-15,0 26 16,0-50-16,0 24 0,0-24 16,0 0-16,0-24 0,0 24 15,0-25-15,0-24 16,0 24-16,0-24 0,25 24 15,-25-24-15,0 24 16,25 1-16,-25-26 0,0 50 16,0-24-16,0-1 0,0 0 15,-25 26-15,25-26 16,-25 0-16,25 25 0,-24 0 16,24-24-16,0 24 0,-25 24 15,25-24-15,0 25 16,-25 0-16,25-1 0,0 26 15,0-26-15,0 26 16,0-1-16,0 0 0,-24-24 16,24 24-16,0 1 15,0-1-15,0 0 0,-25 1 16,25-1-16,0 0 0,0 1 16,0-1-1,0 0 16,0 1 16,-25 24-15,1 0-17,-1 0-15,1 0 0,-1 0 16,-24 0-16,-25 0 15,0 0-15,-25 24 0,0-24 16,-49 0-16,25 0 16,-50 0-16,1 0 0,-1 25 15,1-25-15,-1 0 16,-24 0-16,24 0 0,0 25 16,-123-25-16,149 24 15,-1-24-15,24 0 0,1 25 16,0-25-16,24 0 15,-24 25-15,24-25 0,0 0 16,25 0-16,-24 0 16,24 0-16,0 0 0,25 0 15,-1 0-15,1 0 0,0 24 16,24-24-16,-24 0 16,24 0-16,0 0 15,1 0-15,-1 0 0,0 0 16,1 0-16,-1 0 0,0 0 15,1 0-15,-1 0 16,25 25-16,-25-25 16,1 0-16,-1 0 15,0 0-15,1 25 0,-1-25 16,-24 0-16,24 0 16,0 24-16,1-24 0,-1 0 15,0 0-15,50 0 31,0 0-31,-1 0 16,26 0-16,-26 0 16,-24 25-16,25-25 0,0 0 15</inkml:trace>
  <inkml:trace contextRef="#ctx0" brushRef="#br0" timeOffset="-45399">1776 2836 0,'24'0'15,"-24"-24"-15,25 24 16,-25-25 0,0 0-1,-25 25 1,1 0 0,-1 0-16,0 0 0,-24 0 15,0 0-15,-1 0 0,1 25 16,0-25-16,-25 25 15,24-25-15,26 24 0,-26-24 16,26 25-16,-1-25 16,0 0-16,25 24 15,0 1-15,0 0 32,25-1-32,-25 1 15,25 0 1,-25-1-16,24 1 15,-24 0-15,25-1 16,-25 1-16,0 0 16,0-1-16,0 1 0,0 0 15,0-1-15,-25 26 16,25-1-16,0 0 0,0 1 16,0-1-16,0 0 0,0 1 15,0-26-15,25 26 16,-25-1-16,25-24 0,-1-1 15,1 1-15,0 0 16,24-1-16,-24 1 0,24-25 16,-24 0-16,24 0 0,0 0 15,-24 0-15,0-25 16,24 1-16,-24-1 0,-1-24 16</inkml:trace>
  <inkml:trace contextRef="#ctx0" brushRef="#br0" timeOffset="-45212">1603 3280 0,'-49'0'0,"24"-25"0,-24 25 16,24 0-16,0 0 15,1 0-15,48 0 32,1 0-32,0 0 15,-1 0-15,26 0 0,-26 0 16,26 0-16,-26 0 15,26 0-15,-26 0 0,1-24 16</inkml:trace>
  <inkml:trace contextRef="#ctx0" brushRef="#br0" timeOffset="-44836">2293 3009 0,'50'-25'15,"-26"25"-15,1-25 0,0 1 16,-1-1-16,1 0 16,-25 1-16,0-1 15,0 1-15,-25 24 0,1 0 16,-26 0-16,26 0 15,-26 0-15,1 24 0,0 1 16,-1-1-16,26 26 16,-25-26-16,24 26 0,0-1 15,1 0-15,24 25 0,0-24 16,0 24-16,0-25 16,24 0-16,1 25 0,24-24 15,-24-26-15,24 26 16,0-26-16,1-24 0,24 0 15,-25 0-15,0 0 0,25-24 16</inkml:trace>
  <inkml:trace contextRef="#ctx0" brushRef="#br0" timeOffset="-44506">3206 3009 0,'0'-25'16,"25"0"-16,-25 1 0,0-1 15,-25 0 1,25 1-16,-25-1 0,1 25 16,-1-24-16,0 24 0,1 0 15,-26 24-15,1 1 16,24-1-16,-24 1 0,0 24 16,-1 1-16,26-1 15,-1 0-15,0 1 0,1-1 16,24 25-16,0-25 0,24 25 15,-24-24-15,50-1 16,-26-24-16,50 24 0,-24-24 16,24-1-16,0-24 0,0 0 15,0 0-15,-25-24 16,25-1-16,-25 0 0,0 1 16,-24-1-16,-25 0 15,-25 1-15</inkml:trace>
  <inkml:trace contextRef="#ctx0" brushRef="#br0" timeOffset="-31919">2713 5130 0,'-25'0'16,"25"24"93,0 1-93,0 0-1,0-1-15,0 26 0,0-1 16,0 0-16,0 0 16,0 25-16,0 0 0,0 25 15,0-25-15,0 25 16,0-1-16,0 1 0,0 0 15,0-1-15,25 1 0,-25 0 16,0-1-16,24 1 16,-24-1-16,0 1 0,0 0 15,0-1-15,0-24 16,0 25-16,0-25 0,-24 0 16,24 0-16,-25-25 0,25 25 15,-25-24-15,25-1 16,0 0-16,-24-24 0,24 24 15,0-24-15,-25 0 16,25-1-16,0 1 16,0-50 15</inkml:trace>
  <inkml:trace contextRef="#ctx0" brushRef="#br0" timeOffset="-31680">2293 7546 0,'-24'0'0,"24"25"31,24 0-15,1-25-1,-25 24-15,25-24 0,-1 25 16,26 0-16,-26-1 0,1-24 16,0 25-16,-1 0 15,1-25-15</inkml:trace>
  <inkml:trace contextRef="#ctx0" brushRef="#br0" timeOffset="-31446">2910 7620 0,'25'-24'0,"-1"-1"16,1 0-16,0 1 0,-1 24 16,1-25-16,-50 25 31,1 25-15,-1-1-16,0 1 0,1 0 15,-26-1-15,26 1 0,-26 24 16,26-24-16,-1 0 15,-24-1-15,24 1 0,0 0 16,1-1-16,-1 1 16</inkml:trace>
  <inkml:trace contextRef="#ctx0" brushRef="#br0" timeOffset="-30324">2713 6412 0,'0'-25'0,"24"25"47,1 0-47,0 0 16,24 0-16,25 0 0,0 0 15,49 0-15,1 0 16,48 0-16,25 0 0,1 0 16,48-24-16,1 24 15,24 0-15,25 0 0,25 0 16,-1 0-16,1-25 0,-1 25 16,26 0-16,-26 0 15,1 0-15,-25-25 0,-25 25 16,25 0-16,-25 0 15,-24-24-15,24 24 0,-49 0 16,0-25-16,-25 25 0,1 0 16,-51 0-16,-23-25 15,-1 25-15,-24 0 0,-50 0 16,25 0-16,-49 0 16,-1 0-16,1-24 0,0 24 15,-1 0-15,1 0 0,0 0 16,-1 0-1,1 0-15,24-25 0,-24 25 16,0 0-16,-1 0 16,1 0-16,0-25 0,-1 25 15,1 0 1,-25 25 171,0 0-187,0-1 0,0 1 16,0 0-16,25 24 16,-25 0-16,0 1 0,0-1 15,0 25-15,0-25 16,0 0-16,24 1 0,-24-1 16,0 0-16,0 1 0,0-1 15,0-24-15,0 24 16,0-24-16,0-1 0,0 1 15,0 0-15,0-1 16,-24-24-16,24 25 0</inkml:trace>
  <inkml:trace contextRef="#ctx0" brushRef="#br0" timeOffset="-30071">10407 6979 0,'-25'-25'16,"0"25"-1,50 0 17,-25 25-17,25 0-15,-1-25 0,-24 24 16,25-24-16,-25 25 15,25-25-15,-1 25 0,1-1 16,0-24-16</inkml:trace>
  <inkml:trace contextRef="#ctx0" brushRef="#br0" timeOffset="-29805">10875 7053 0,'25'0'0,"-25"-25"16,25 25-16,-25-24 16,24 24-16,1-25 15,-50 25 17,1 0-32,-1 0 0,0 25 15,1-1-15,-26-24 16,26 25-16,-26 0 0,1-1 15,24 1-15,-24 0 0,0-1 16,24 1-16,-24 0 16,24-1-16,-24-24 0,24 0 15</inkml:trace>
  <inkml:trace contextRef="#ctx0" brushRef="#br0" timeOffset="-24915">715 8829 0,'0'-25'16,"-24"0"-16,-1 1 15,-24-1-15,24 25 16,25-25-16,-25 1 0,1 24 16,24-25-16,-50 25 15,26 0-15,-1 25 0,-24-1 16,24 1-16,-24 24 0,-1 1 16,1 24-16,24-25 15,1 25-15,-1 0 0,25-25 16,0 0-16,25 25 0,-1-49 15,1 24-15,24-24 16,1 0-16,-1-1 0,25 1 16,-25-25-16,25 0 15,-24 0-15,-1-25 0,0 1 16</inkml:trace>
  <inkml:trace contextRef="#ctx0" brushRef="#br0" timeOffset="-24579">937 9149 0,'0'-24'0,"0"-1"0,0 0 16,0 1-16,-25 24 16,25-25-1,0 50 1,-24-1 0,24 1-16,0 0 0,0-1 15,0 1-15,0-1 0,0 26 16,24-26-16,1 1 15,0 0-15,24-1 16,-24-24-16,-1 0 16,26 0-16,-26 0 0,1-24 15,0-1-15,-1 0 0,1 1 16,-25-1-16,0 0 16,0 1-16,-25-1 0,1 1 15,-1 24-15,0-25 16,1 25-16,-1 0 0,0 0 15,1 25-15,-1-25 0,25 24 16</inkml:trace>
  <inkml:trace contextRef="#ctx0" brushRef="#br0" timeOffset="-24179">1356 9100 0,'25'-25'15,"-25"1"1,0-1 0,0 50 15,25-25-31,-1 24 0,-24 1 16,25-25-16,0 25 15,-1-1-15,-24 1 0,0-1 16,25 1-16,-25 0 0,0-1 15,0-48 17,0-1-17,25 25-15,-25-25 16,24-24-16,1 25 0,-25-1 16,25 0-16,-1 1 15,1 24-15,0-25 0,-1 25 16,-24 25-16,0-1 15,25 1-15,-25 0 16,0-1-16,0 1 0,0-1 16,0 1-16,25 0 15,-25-1-15</inkml:trace>
  <inkml:trace contextRef="#ctx0" brushRef="#br0" timeOffset="-23962">1973 8804 0,'0'-25'0,"0"-24"0,0 24 16,0 1-16,0-1 15,0 50 1,0-1-16,0 26 16,0-26-16,0 26 0,25-1 15,-25 25-15,24-25 0,-24 1 16,25-1-16,-25-24 15,0 24-15,25-25 0,-25 1 16</inkml:trace>
  <inkml:trace contextRef="#ctx0" brushRef="#br0" timeOffset="-23619">1973 9125 0,'0'-25'0,"0"0"15,-25 25-15,25-24 16,0-1-1,25 25-15,24 0 16,-24 0 0,0 0-16,24-25 0,0 25 15,0 0-15,-24-24 16,24 24-16,-24 0 0,0-25 16,-1 25-16,-24-25 15,-24 1 1,-1 24 15,25 24-15,0 1-16,0 0 15,25-1-15,-25 26 16,0-26-16,24 1 0,-24 24 16,0-24-16,25-1 15,-25 1-15,0 0 16</inkml:trace>
  <inkml:trace contextRef="#ctx0" brushRef="#br0" timeOffset="-23500">2367 8755 0,'0'-50'0,"0"26"16,-24-1-16,24 0 15</inkml:trace>
  <inkml:trace contextRef="#ctx0" brushRef="#br0" timeOffset="-23051">2441 8853 0,'25'0'16,"0"0"-1,-25-24 1,24 24-16,1 24 15,-25 1 1,25-25-16,-1 25 0,-24-1 16,25 1-16,-25 24 15,25-24-15,-25 0 0,24-1 16,-24 1-16,0 0 16,0-1-16,0-48 46,0-1-30,25 0-16,-25-24 16,25 24-16,-25-24 0,24 24 15,1-24-15,0 24 0,-25-24 16,24 24-16,1 25 16,0 0-16,-1 25 15,-24 0 1,0-1-16,25 26 0,-25-26 15,25 26-15,-25-26 0,24 26 16,-24-26-16,0 1 16,0 0-16,0-1 0,0 1 15,25-25-15</inkml:trace>
  <inkml:trace contextRef="#ctx0" brushRef="#br0" timeOffset="-22713">3231 8804 0,'0'-25'0,"0"1"16,-25 24-1,25 24 1,0 1 0,0 0-16,0-1 15,0 1-15,0 0 0,0 24 16,25-24-16,-25-1 0,24 1 15,-24 0-15,25-1 16,0-24-16,-25 25 0,24-25 16,1-25-1,0 25-15,-25-24 0,24-1 16,1 0-16,-1-24 0,-24 24 16,0-24-16,25 24 15,-25 1-15,0-26 0,-25 26 16,1-1-1,-1 25-15,25 25 16</inkml:trace>
  <inkml:trace contextRef="#ctx0" brushRef="#br0" timeOffset="-22323">3674 8878 0,'25'0'78,"0"0"-78,-1 0 16,26 0-16,-1 0 15,-24 0-15,24-25 16,0 25-16,-24-24 0,0 24 15,-1-25-15,-24 0 16,-24 1 0,-1-1-16,0 25 0,-24 0 15,24-25-15,-24 25 16,0 0-16,24 0 0,0 25 16,1 0-16,-1-1 0,0 1 15,25 0-15,0-1 16,0 26-16,25-26 0,0 26 15,-1-26-15,26 1 0,-1-25 16,0 25-16,25-25 16</inkml:trace>
  <inkml:trace contextRef="#ctx0" brushRef="#br0" timeOffset="-21941">4488 8878 0,'25'-25'0,"-25"1"15,0-1-15,0 0 16,-25 25-16,1-24 0,-26 24 15,26-25-15,-1 25 0,-24 0 16,24 0-16,-24 25 16,24-1-16,0 1 15,25 0-15,0-1 16,0 1-16,0 0 0,25-1 16,0 1-16,-1 0 0,1-25 15,0 24-15,24-24 16,0 0-16,1-24 0,-26 24 15,26-50-15,-1 26 16,-24-26-16,-1 1 0,-24 0 16,25-25-16,-25 0 0,-25 0 15,1 0-15,24 0 16,-50 24-16,26-24 0,-1 50 16,0-1-16,1 0 15,24 50-15,-25 24 16,25 1-16,0 24 15,25 0-15,-25 24 0,24 26 16,-24-26-16,25 26 0,-25-1 16,25-24-16</inkml:trace>
  <inkml:trace contextRef="#ctx0" brushRef="#br0" timeOffset="-21052">1899 10037 0,'0'-25'0,"-25"1"15,25-1 1,-24 0-16,-1 50 31,25 0-15,0 24-16,0-24 0,0 24 15,0 0-15,-25 1 16,25-1-16,0 0 0,0-24 16,0 24-16,0-24 0,25-25 15,-25 25-15,0-50 16,25 0 0,-25-24-1,0 24-15,0-24 0,0 0 16,24-25-16,-24 24 0,0 1 15,25 0-15,-25-1 16,0 1-16,25 24 0,-25 1 16,24 24-16,1 0 15,0 0 1,-25 24-16,24 1 16,26 49-1,-50-49-15,24-1 16,-24 1-16,25-25 15,-1 0 1,-24-25 0,0 1-16,25-1 15,0-49-15,-25 49 16,24 1-16,-24-1 0,25 0 16,-25 1-16,25 24 15,-1 24-15,-24 1 16,25 0-16,-25 24 15,25-24-15,-25 24 0,24 0 16,-24 1-16,25-1 0,-25 0 16,0-24-16,0 24 15,0-24-15</inkml:trace>
  <inkml:trace contextRef="#ctx0" brushRef="#br0" timeOffset="-20590">2811 10086 0,'25'-24'16,"0"-1"-16,-25 0 15,0 1-15,0-1 16,0 0-16,0 1 16,0-1-16,0 0 15,-25 1-15,0 24 16,1 0-16,-1 0 15,0 0-15,1 24 0,-1 1 16,25 0-16,-25-1 16,1 26-16,24-26 0,0 1 15,-25 24-15,25-24 16,0 0-16,25-1 0,-25 1 16,24 0-16,1-25 0,-25 24 15,25-24-15,-1 0 16,1-24-16,0-1 0,-25 0 15,24 1-15,1-1 16,-25-24-16,25 24 0,-25 0 16,0 1-16,0-1 0,0 0 15,0 50 17,24 0-32,-24 24 15,0-24-15,0-1 0,0 26 16,25-26-16,-25 1 0,25 0 15,-1-25 1</inkml:trace>
  <inkml:trace contextRef="#ctx0" brushRef="#br0" timeOffset="-20410">3157 9963 0,'0'-25'16,"0"1"-16,0-1 15,0 50 16,0-1-15,0 1-16,24 0 16,-24 24-16,25-24 15,-25-1-15,25 26 0,-25-26 16,24-24-16</inkml:trace>
  <inkml:trace contextRef="#ctx0" brushRef="#br0" timeOffset="-20259">3107 9618 0,'0'-25'0,"-24"25"0,24 25 47</inkml:trace>
  <inkml:trace contextRef="#ctx0" brushRef="#br0" timeOffset="-19865">3379 9815 0,'-25'0'31,"25"25"0,25-1-31,-25 1 0,24 0 16,-24-1-16,25 1 16,-25 0-16,24 24 0,-24-24 15,0-1-15,25 1 16,-25 0-16,0-1 0,0-48 31,0-1-15,0 0-16,0-24 0,0 24 15,0-24-15,25 24 16,-25-24-16,24 24 0,1 1 16,0-1-16,-1 25 0,1 0 15,0 0-15,-1 25 16,-24-1-16,25 1 0,0 24 16,-1-24-16,-24 24 15,25-24-15,-25 24 0,0-24 16,0 0-16</inkml:trace>
  <inkml:trace contextRef="#ctx0" brushRef="#br0" timeOffset="-19644">3921 9568 0,'0'-24'0,"0"-1"0,0 0 16,0 50-1,0 0-15,0-1 16,25 26-16,-25-1 0,24 0 16,-24 1-16,25 24 15,0-25-15,-25 25 0,24-25 16,1 1-16,-25-1 0,25-24 16,-1-1-16</inkml:trace>
  <inkml:trace contextRef="#ctx0" brushRef="#br0" timeOffset="-19289">3921 9864 0,'0'-24'15,"-25"24"-15,50 0 32,0 0-17,-1 0 1,26 0-16,-1 0 0,0 0 15,1 0-15,-1-25 0,0 25 16,1 0-16,-26-25 16,1 25-16,0-24 0,-25-1 15,-25 0-15,0 1 16,1-1-16,-1 25 16,0 0-16,1-25 0,-1 25 15,0 0-15,1 25 16,24 0-16,-25-1 15,25 1-15,0 24 0,25-24 16,-1 0-16,-24 24 16,25-24-16,0-1 15,-1 26-15,1-50 0,0 24 16,24-24-16</inkml:trace>
  <inkml:trace contextRef="#ctx0" brushRef="#br0" timeOffset="-18916">4661 9716 0,'0'-24'0,"-25"-1"0,1 25 16,24-25-16,-25 25 15,25-24-15,-25 24 0,25 24 32,0 1-32,25 0 15,-25 24-15,25-24 16,-25-1-16,0 1 0,24 24 15,-24-24-15,25 0 16,-25-1-16,24-24 31,-24-24-15,0-1-16,0 0 0,25 1 0,-25-1 16,25-49-1,-1 49-15,-24 1 0,25-1 16,0 25-16,-1 0 15,-24 25-15,25-1 16,-25 1-16,0 24 0,25-24 16,-25 0-16,0-1 15,0 1-15,0 0 0,24-1 16</inkml:trace>
  <inkml:trace contextRef="#ctx0" brushRef="#br0" timeOffset="-18504">5401 9593 0,'0'-25'0,"-25"1"16,0 24-16,1 0 16,-1-25-16,0 25 0,-24 0 15,24 0-15,1 0 0,-26 25 16,26-1-16,-1 1 15,0 0-15,25 24 16,0-24-16,0-1 16,0 1-16,25 24 0,-25-24 15,25 0-15,-1-1 16,1-24-16,0 25 0,-1-25 16,1 0-16,24 0 0,-24 0 15,-25-25-15,25 1 16,-1-1-16,-24 0 0,25 1 15,-25-1-15,0 0 0,0 1 16,0 48 15,0 1-15,0 0-16,0-1 0,0 1 16,25 0-16,-25-1 0,0 1 15,24-25-15</inkml:trace>
  <inkml:trace contextRef="#ctx0" brushRef="#br0" timeOffset="-18117">5524 9618 0,'0'-25'0,"-25"0"16,25 1-16,0-1 15,25 25 1,0 25-1,-25-1-15,24 1 16,1 0-16,-25 24 0,25-24 16,-1-1-16,-24 1 15,25 0-15,-25-1 0,0 1 16,0-50 15,0 1-31,0-26 16,25 26-16,-25-1 15,49-49-15,-24 49 16,-1 1-16,1-1 0,0 25 16,-1 0-16,1 25 15,-25-1-15,25 1 0,-25 0 16,0-1-16,0 26 16,0-26-16,0 26 0,0-26 15,0 1-15,0 0 0</inkml:trace>
  <inkml:trace contextRef="#ctx0" brushRef="#br0" timeOffset="-17849">6338 9470 0,'-25'-25'15,"0"25"1,1 0-16,-1 0 15,0-25-15,1 25 0,-1 0 16,0 0-16,1 0 16,-1 0-16,0 0 0,25 25 15,-24 0-15,24-1 0,0 1 16,0 0-16,0-1 16,0 26-16,24-26 0,1 1 15,0 0-15,-1-1 16,1 1-16,0 0 0,24-25 15,-24 0-15</inkml:trace>
  <inkml:trace contextRef="#ctx0" brushRef="#br0" timeOffset="-17423">6560 9568 0,'-25'0'0,"0"0"16,1 0-16,-1 0 15,50 0 17,-1 0-17,1 0 1,24-24-16,-24 24 0,0 0 16,24 0-16,-24-25 15,-1 25-15,1-25 0,0 1 16,-25-1-16,0 0 15,0 1 1,-25-1-16,0 25 0,1-25 16,-26 1-16,26 24 15,-26 0-15,1 0 0,24 0 16,-24 24-16,24 1 0,1 0 16,-1-1-16,25 26 15,0-26-15,0 26 0,25-1 16,-1 0-16,26-24 15,-1 24-15,-24-24 0,24 0 16,0-1-16,1-24 0,-1 0 16,-24 0-16,-1 0 15,1-24-15,0-1 0</inkml:trace>
  <inkml:trace contextRef="#ctx0" brushRef="#br1" timeOffset="16545">9716 8089 0,'25'-25'16,"-1"25"-1,-24-25 1,25 25-16,0-24 15,-25 48 17,0 1-17,24 24 1,-24-24-16,0 24 0,0 1 16,0-1-16,0 25 0,0-25 15,0 1-15,0 24 16,0-25-16,0 0 0,0 1 15,25-26-15,-25 1 16,0 0-16</inkml:trace>
  <inkml:trace contextRef="#ctx0" brushRef="#br1" timeOffset="17157">10111 8237 0,'0'-50'0,"24"26"15,-24-1-15,0 0 16,0 1 0,0 48-1,0 1 1,25 0-16,-25-1 16,0 26-16,0-26 15,0 1-15,0 24 0,0-24 16,0 0-16,-25 24 0,25-24 15,0-1-15,0 1 16,0 0 0,25-25-1,0 0 1,-1 0-16,1 0 16,24 0-16,-24 0 0,24 0 15,1 0-15,-1 0 0,0 0 16,-24 0-16,24 0 15,-24 0-15,0 0 0,-1 0 16,1 0-16,-25-25 16,0 0-1,0 1 1,-25-1-16,25 0 16,-24 1-16,24-26 0,0 26 15,0-1-15,-25 0 16,25 1-16,0-1 0,0 0 15,0 50 17,0 0-17,25-1-15,-25 26 0,0-26 16,0 26-16,0-1 16,24 0-16,-24 1 0,0-1 15,0 0-15,0 1 16,0-1-16,0-24 0,0 24 15,0-24-15,0-1 0</inkml:trace>
  <inkml:trace contextRef="#ctx0" brushRef="#br1" timeOffset="17788">11516 8483 0,'0'-24'16,"-24"-1"-1,-1 0 1,25 1-16,-25-1 16,1 0-16,-1 25 15,0-24-15,1 24 0,-1-25 16,0 25-16,1 0 0,-1 25 16,0-1-16,1 1 15,-1 0-15,0 24 0,1 0 16,-1-24-16,25 24 0,0 1 15,0-26-15,0 26 16,0-26-16,25 1 0,-1-25 16,1 25-16,0-25 15,24 0-15,-24 0 0,-1 0 16,26-25-16,-26 0 0,26-24 16,-26 0-16,1-1 15,0 1-15,-1-25 0,-24 0 16,25 0-16,-25 0 15,0 25-15,0-1 0,0 1 16,0 24-16,0 1 0,0 48 31,0 1-31,0 0 0,0-1 16,0 26-16,0-1 16,25 0-16,-25 25 0,0-24 15,24-1-15,-24 0 0,25 1 16,-25-1-16,0-24 15,25-1-15,-25 1 0,0 0 16</inkml:trace>
  <inkml:trace contextRef="#ctx0" brushRef="#br1" timeOffset="18159">11812 8483 0,'0'-24'0,"25"24"62,0 0-46,-1 0-16,1 0 15,24-25-15,-24 25 16,24 0-16,-24-25 0,0 25 16,-1-24-16,1 24 0,-25-25 15,0 0-15,0 1 16,-25-1-16,25 0 0,-24 25 15,-26-24-15,26 24 16,-1-25-16,-24 25 0,24 0 16,0 25-16,-24-25 0,24 24 15,25 1-15,-24 0 16,24-1-16,-25 26 0,25-26 16,0 26-16,25-1 15,-1 0 1,1 1-16,0-26 0,-1 1 0,1-25 15,24 0-15,-24 0 16</inkml:trace>
  <inkml:trace contextRef="#ctx0" brushRef="#br1" timeOffset="18536">12207 8459 0,'0'-50'0,"0"1"0,25 24 16,-25-24-16,0 24 15,0 1-15,24 24 16,-24 24 15,0 1-31,25 0 0,-25 24 16,24-24-16,-24 24 15,25 0-15,0-24 0,-25 24 16,24-24-16,-24 24 0,25-24 16,0 0-1,-1-25-15,1-25 16,-25 0-1,25 1-15,-1-1 0,1-24 16,-25-1-16,25 1 0,-1 0 16,1-1-16,-25 26 15,0-1-15,25 0 0,-25 1 16,0 48 31,-25-24-32,25 25-15</inkml:trace>
  <inkml:trace contextRef="#ctx0" brushRef="#br1" timeOffset="20121">9642 9346 0,'-24'0'0,"-1"0"0,0 0 16,1 0-16,24-24 15,-25 24 1,50 0 0,-1 0-16,1 0 15,0 0-15,-1 0 0,26 0 16,23 0-16,-23 0 15,24 0-15,-25 0 0,0 0 16,1 0-16,-1 0 0,-24 0 16,-1-25-16,-48 25 31,-1 0-15,0 0-1,1 25-15</inkml:trace>
  <inkml:trace contextRef="#ctx0" brushRef="#br1" timeOffset="20493">9790 9420 0,'0'-24'15,"0"-1"17,0 50-17,-25-1 1,25 1-16,0 24 15,0 1-15,0-1 16,0 0-16,-24 25 0,24 0 16,0 0-16,0 0 0,-25-24 15,25 24-15,0-25 16,0 0-16,0-24 0,0 0 16,0-1-16</inkml:trace>
  <inkml:trace contextRef="#ctx0" brushRef="#br1" timeOffset="20758">9864 9470 0,'0'-25'0,"25"50"46,-1-1-30,1 1-16,0 24 0,-1-24 16,1 24-16,0 1 15,24-1-15,-24 0 0,24 1 16,-24-1-16,-1 0 16,1-24-16,0 0 0,-1-1 15,1 1-15,0-25 16</inkml:trace>
  <inkml:trace contextRef="#ctx0" brushRef="#br1" timeOffset="20991">10308 9420 0,'0'-24'0,"0"-26"16,-25 26-16,25 48 31,0 26-31,0-26 15,0 26-15,0-1 0,0 25 16,0-25-16,25 1 16,-25 24-16,0-25 0,25 0 15,-25 1-15,0-1 16,0-24-16,0 24 0,0-24 16,0-1-16</inkml:trace>
  <inkml:trace contextRef="#ctx0" brushRef="#br1" timeOffset="21491">10703 9790 0,'-25'-24'0,"0"24"15,1 0 1,24 24 31,24-24-31,1 25-1,0 0-15,-1-25 16,1 0-1,0 0-15,-1 0 16,1-25-16,0 25 0,-25-25 16,24 1-16,-24-1 15,0 0-15,-24 1 16,24-1-16,-25 0 0,0 1 16,-24 24-16,24-25 15,1 25-15,-1 0 0,-24 25 16,24-1-16,25 1 15,-25 0-15,25 24 0,0-24 16,0 24-16,0-24 0,25 24 16,-25-24-16,25 24 15,-1-24-15,1-1 0,0 1 16,-1 0-16,1-1 16,0-24-16,-1 0 0,1 0 15</inkml:trace>
  <inkml:trace contextRef="#ctx0" brushRef="#br1" timeOffset="22011">11048 9741 0,'0'-49'0,"0"24"0,0 0 15,0 1-15,-25 24 32,25 24-17,0 1-15,0 0 16,0-1-16,0 26 0,0-26 15,0 26-15,0-26 0,25 1 16,-25 0-16,0-1 16,0 1-16,24 0 0,1-25 31,0 0-15,-25-25-16,24 0 0,-24 1 15,25-26-15,-25 26 16,25-1-16,-1 0 0,-24 1 15,25 24-15,-25-25 16,25 50 0,-25-1-16,0 1 0,24 0 15,-24-1-15,25 1 16,-25 0-16,25-1 0,-1 1 16,1 0-16,0-25 0,-25 24 15,24-24-15,1 0 16,0-24-16,-1 24 0,1-25 15,0 0-15,-25 1 16,24-1-16,-24-24 0,0 24 16,0 0-16,0-24 0,0 24 15,-24 1-15,-1-1 16,0 0-16,1 25 16,-1 0-16,0 0 15,25 25 1</inkml:trace>
  <inkml:trace contextRef="#ctx0" brushRef="#br1" timeOffset="22263">12133 9642 0,'0'-24'16,"-25"-1"-1,1 25 1,24 25 0,0-1-16,0 1 15,0 24-15,0 1 0,0-1 16,0 25-16,0 0 16,0-25-16,0 25 0,0 0 15,0-24-15,0-1 16,0 0-16,-25-24 0</inkml:trace>
  <inkml:trace contextRef="#ctx0" brushRef="#br1" timeOffset="22569">12133 9840 0,'-25'-74'0,"25"24"15,-24 1-15,24 0 16,0-1-16,-25 26 0,25-1 15,0 0-15,25 25 16,-1 0-16,1 0 16,49 25-16,-49 0 15,24-1-15,0-24 0,-24 25 16,24 0-16,-24-1 16,-1 1-16,-24 0 0,0-1 15,0 1-15,-24 0 16,-1-1-16,-24-24 0,24 25 15,-24-25-15,24 25 16,-24-25-16,24 0 0,1 0 16,-1-25-16,25 0 15</inkml:trace>
  <inkml:trace contextRef="#ctx0" brushRef="#br1" timeOffset="22912">12577 9568 0,'24'0'16,"-24"-24"-16,25 24 16,0 0 15,-25 24-15,24 1-16,1 0 15,-25-1-15,25 1 0,-1 0 16,1-1-16,-25 26 0,25-26 15,-25 1-15,0 0 16,0-1-16,0 1 0,-25-25 16,0 0-1,1-25 1,24 1-16,0-1 0,0 0 16,0 1-16,0-1 15,0-24-15,0 24 0,0 0 16,24-24-16,-24 24 15,25 25-15,0-24 0,-1 24 16</inkml:trace>
  <inkml:trace contextRef="#ctx0" brushRef="#br1" timeOffset="23556">13119 9494 0,'25'0'0,"-50"0"31,1 0-16,24 25 1,-25 0 0,25-1-1,0 1-15,0 0 0,-25-1 16,25 1-16,0 0 16,25-1-16,0 1 0,-1 0 15,1-1 1,0-24-16,-1 0 15,1 0-15,0-24 0,-25-1 16,0 0 0,0 1-16,0-1 0,-25 0 15,25 1-15,-25-1 16,1 0-16,-1 1 0,0 24 16,25-25-1,25 50 1,0-25-16,-1 24 15,1-24-15,24 0 16,1 25-16,-1-25 0,0 0 16,1 0-16,-26-25 0,26 25 15,-26-24-15,1 24 16,-25-25-16,0 0 16,0 1-16,0-1 15,-25 25-15,25-25 16,-24 25-16,24 25 15,0 0 1,0 49 0,0-25-16,24 0 0,1 1 0,-25 24 15,24 0-15,1 0 16,0 0-16,-25 0 0,24 0 16,-24-25-16,0 25 15,0-25-15,-24-24 0,-1 0 16,0-1-16,-24 1 0,0-25 15,24 0-15,-24-25 16,0 1-16,-1-26 0,26 26 16</inkml:trace>
  <inkml:trace contextRef="#ctx0" brushRef="#br1" timeOffset="23751">13785 9100 0,'-49'0'0,"24"0"15,0 0-15,1 0 16,-1 0 0,25 25 15</inkml:trace>
  <inkml:trace contextRef="#ctx0" brushRef="#br1" timeOffset="44286">4907 3995 0,'-24'0'0,"24"25"16,24-25 46,1 0-62,0-25 0,24 25 16</inkml:trace>
  <inkml:trace contextRef="#ctx0" brushRef="#br1" timeOffset="44454">6288 4118 0,'50'25'0,"-1"0"16,-24-1-16,-1-24 15,1 0-15,0 0 16,-1 0-16,1 0 16,24 0-16,1 0 15,-1 0-15,50 0 0</inkml:trace>
  <inkml:trace contextRef="#ctx0" brushRef="#br1" timeOffset="44598">7916 4242 0,'49'24'0,"1"-24"16,-1 0-16,-24 0 16,-1 0-16,26 0 0,-26 0 15,26 0-15,-1 0 0,-24 0 16,49 0-16,-25 0 16</inkml:trace>
  <inkml:trace contextRef="#ctx0" brushRef="#br1" timeOffset="44741">9445 4266 0,'49'25'0,"-24"-25"15,0 0-15,-1 25 16,1-25-16,0 0 0,-1 0 16,1 0-16,0 0 0,-1 0 15</inkml:trace>
  <inkml:trace contextRef="#ctx0" brushRef="#br1" timeOffset="44915">10382 4365 0,'25'0'0,"-1"0"15,1 0-15,0 0 0,-1 0 16,1 0-16,0 0 15,-1 0 1,26 0-16</inkml:trace>
  <inkml:trace contextRef="#ctx0" brushRef="#br1" timeOffset="45083">12108 4488 0,'50'0'16,"24"0"-16,-25 0 0,0 0 16,0 0-16,1 0 15,-1 0-15,0 0 0,1-24 16</inkml:trace>
  <inkml:trace contextRef="#ctx0" brushRef="#br1" timeOffset="53349">9124 8261 0,'-24'0'0,"-1"0"32,0 0-1,1 0 0,-1 0-15,0 0-16,1 0 0,-1 0 15,0 0-15,1 0 16,-1 0-16,0 0 0,1 0 16,-1 0-16,0 0 15,1 0 1,-1 0 0,0 0-1,25 25-15,-24-25 0,-1 0 16,25 25-16,-25-25 31,25 24-31,0 1 47,0 0-31,0-1-1,0 1-15,0 0 0,0-1 16,0 1-16,0 0 0,0 24 15,0-24-15,0 24 16,0 0-16,0 1 0,0-1 16,0 0-16,0 1 15,-24 24-15,24 0 0,-25-25 16,25 25-16,-25 0 0,1 0 16,24 0-16,-25 0 15,1 0-15,24 24 0,0-24 16,-25 25-16,25-25 15,0 25-15,-25-1 0,25 1 16,0 0-16,-24-1 0,24 1 16,0-1-16,-25 1 15,25 0-15,0-1 0,-25-24 16,25 25-16,0-25 16,0 25-16,0-25 0,-24 24 15,24-24-15,-25 25 0,25 0 16,-25-26-16,1 26 15,-26-25-15,26 25 0,-1-25 16,0 24-16,1-24 16,-1 0-16,0 0 0,1 0 15,-1 0-15,25 0 0,-25 0 16,25-24-16,0 24 16,0-25-16,0 25 0,0-25 15,0 25-15,0-25 16,0 1-16,0 24 0,0-25 15,0 0-15,0 1 0,0-1 16,0 0-16,0 1 16,0-1-16,0 0 0,0 1 15,0-1-15,0-24 0,-24 24 16,24 0-16,0-24 16,0 24-16,0-24 0,0 0 15,0-1-15,0 1 16,-25 0-16,25-1 0,0 1 15,0 0-15,0-1 16,0 1-16,0 0 16,25-25 15,-1 0-15,1-25-16,0 25 15,-1 0-15,1 0 16,24-25-16,1 25 0,-1 0 15,0 0-15,25 0 16,0-24-16,-24 24 0,23 0 16,26 0-16,-25 0 15,0 0-15,0 0 0,25 0 16,-25-25-16,0 25 0,-25 0 16,25 0-16,-25 0 15,-24 0-15,0 0 0,-1-25 16,-24 1 15,-24 24-31,-1 0 16,0 0-1,1 0-15,-1 0 16,25-25-16,-25 25 0</inkml:trace>
  <inkml:trace contextRef="#ctx0" brushRef="#br1" timeOffset="53705">8952 13835 0,'-25'0'0,"0"0"15,50 0 32,0 24-47,-1 1 0,26 0 16,-1-1-16,0-24 15,1 25-15,-1 0 0,0-1 16,1 1-16,-1-25 16,0 25-16,-24-1 0,0-24 15,-1 25-15,-24 0 16,0-1-16,-24 1 15,-26 0-15,26-1 16,-26-24-16,-24 25 16,25-1-16,-25 1 0,0 24 15,25-24-15,-25 0 16</inkml:trace>
  <inkml:trace contextRef="#ctx0" brushRef="#br1" timeOffset="58930">9692 16597 0,'-25'24'46,"0"1"-30,1-25 0,24 25-16,-25-25 15,0 0-15,1 24 0,-1-24 16,25 25-16,-25 0 16,1-1-16,24 1 15,0-1-15,24 1 16,1 0-16,0-1 15,-1 1-15,1 24 0,24-24 16,-24 0-16,0-1 16,24 1-16,-49 0 0,24-1 15,-24 1-15,0 0 16,-24-1-16,-1 1 16,1-25-16,-26 25 0,1-25 15,0 0-15,-1 0 0,-24 0 16,25 0-16,24 0 15,-24-25-15,24 0 0,1 1 16,24-1-16,0 0 16,24 1-16</inkml:trace>
  <inkml:trace contextRef="#ctx0" brushRef="#br1" timeOffset="59201">9938 16720 0,'25'0'0,"-25"-25"15,0 1-15,0-1 16,0 50 15,0-1-31,0 1 0,0 0 16,0 24-16,0 0 0,0 0 15,0 1-15,0 24 16,0-25-16,0 0 0,0 1 16,0-1-16,-25-24 0,25 24 15,0-24-15</inkml:trace>
  <inkml:trace contextRef="#ctx0" brushRef="#br1" timeOffset="59735">9790 17114 0,'-25'-24'0,"25"-1"0,0 0 16,0 1-16,25 24 15,0-25 1,-1 25-16,26 0 0,-1 0 16,0 0-16,25 0 15,-24 0-15,-1 0 0,25 0 16,-25 0-16,-24 0 15,0 0-15,-1-25 0,1 25 16,-25-24-16,0-1 16,-25 0-16,1 1 15,-1 24-15,0-25 0,1 25 16,-26-25-16,26 25 0,-1 0 16,0 25-16,1-25 15,-1 25-15,0 24 0,25-24 16,-24-1-16,24 26 15,0-26-15,0 26 0,24-26 16,1 26-16,-25-26 0,25 1 16,-1 0-16,1-25 15,0 24-15,-1-24 0,1 0 16,0-24 0,-1 24-16,-24-25 0,25 0 15,0 1-15,-25-1 16,24 0-16,-24 1 0,0-1 15,25 25-15,-25-25 0,0 50 32,0 0-32,0-1 0,25 1 15,-25 0-15,0-1 16,0 26-16,24-26 0,-24 1 16,25 0-16</inkml:trace>
  <inkml:trace contextRef="#ctx0" brushRef="#br1" timeOffset="60179">10653 16843 0,'0'-49'16,"-24"0"-16,24 24 0,-25 0 16,25 1-16,0 48 15,0 1 1,0 0-16,0-1 0,0 25 15,0-24-15,0 24 16,25 1-16,-25-26 0,0 26 16,0-26-16,0 26 15,0-26-15,-25 1 0,25 0 16,0-1-16,0-48 31,0-1-15,25 0-16,-1 1 15,1-1-15,0 0 0,-1-24 16,1 49-16,0-25 0,-1 25 16,1 0-16,0 0 15,-1 0-15,1 25 0,-25 0 16,0 24-16,0-24 0,-25-1 16,1 1-16,-1 0 15,0-1-15,1 1 0,-1-25 16,0 25-16,1-25 15,-1 0-15,25-25 0,-25 25 16,25-25-16,0 1 0,0-26 16</inkml:trace>
  <inkml:trace contextRef="#ctx0" brushRef="#br1" timeOffset="60400">10999 16621 0,'24'-24'16,"-24"-1"-1,0 50 1,0-1 0,0 1-16,0 0 0,0 24 15,0 0-15,25 0 0,-25 1 16,0-1-16,24 0 16,-24 1-16,0-26 0,25 26 15,-25-26-15,0 1 0,0 0 16,25-25-16</inkml:trace>
  <inkml:trace contextRef="#ctx0" brushRef="#br1" timeOffset="60617">11270 16868 0,'0'-25'15,"0"50"16,0-1-15,0 1-16,0 24 16,0-24-16,0 24 0,0-24 15,24 24-15,-24 1 16,0-26-16,0 1 0,0 0 16,0-1-16,0 1 0</inkml:trace>
  <inkml:trace contextRef="#ctx0" brushRef="#br1" timeOffset="60791">11270 16671 0,'0'-25'16,"-25"0"-16,25 1 0,0-1 15,25 25 1,-1 0-1,1 0-15,0 0 16,-1 0-16</inkml:trace>
  <inkml:trace contextRef="#ctx0" brushRef="#br1" timeOffset="61157">11516 16794 0,'-24'0'16,"-1"0"-1,25-25 17,25 25-32,-1 0 15,1 0 1,0 0 0,-1 0-1,1 25-15,0-1 16,-25 1-1,24 0-15,-24-1 0,0 1 16,0 0-16,0-1 16,0 1-16,0 24 0,0-24 15,0 0-15,0-1 0,0 1 16,0 0-16,0-1 16,25 1-16,-25 0 0,25-25 15,-25 24-15,24-24 0,1 0 16,0 0-16,-1 0 15,1 0-15,0-24 0</inkml:trace>
  <inkml:trace contextRef="#ctx0" brushRef="#br1" timeOffset="61805">11640 17065 0,'-25'-25'0,"-24"25"0,24 0 15,0 0 1,25-24-16,25 24 15,0 0-15,-1 0 16,26 0-16,-1 0 0,0 0 16,1-25-16,-1 25 0,0 0 15,1 0-15,-1-25 16,0 25-16,1-24 0,-1 24 16,-24-25-16,-1 25 0,1-25 15,-25 1-15,25-1 16,-25 0-16,0 1 0,0-1 15,0 1-15,0-1 16,-25 25 0,25 25-16,-25-1 15,25 1 1,0-1-16,0 1 0,0 0 16,0-1-16,0 1 15,0 0-15,25-25 0,-25 24 16,25-24-16,-1 0 15,1 0-15,-1 0 16,1 0-16,0 0 16,-1-24-16,-24-1 15,25 25-15,-25-25 0,0 1 16,0-1-16,0 0 16,0 1-16,-25-25 0,1 24 15,-1 0-15,0 1 0,1-1 16,-25 25-16,24-25 15,-24 25-15,24 0 0,-24 25 16,24 0-16,0-1 0,1 1 16,-1 24-16,25 0 15,0 1-15,0-1 0,0 0 16,25 1-16,-1-26 16,1 26-16,0-26 0,24 26 15,-24-26-15,24 1 0,0-25 16,0 25-16,1-25 15,-1 0-15,-24-25 0,24 25 16,-24-25-16,-1 1 16,1-1-16</inkml:trace>
  <inkml:trace contextRef="#ctx0" brushRef="#br1" timeOffset="70166">12675 14451 0,'0'-25'15,"0"1"-15,-24 24 78,24-25 16,24 0-78,-24 1-16,25-1 0,-25 0 15,25 1-15,-25-25 0,24-1 16,1 1-16,0 0 16,-25-1-16,24 1 0,1 24 15,0-24-15,-1 24 16,-24 1-16,25 24 0,0 0 15,-25 24-15,24 1 0,1 24 16,0-24-16,24 49 16,-24-25-16,-1 25 0,26-24 15,-1 23-15,-24-23 16,24-1-16,-24 0 0,24 1 16,-24-26-16,24 1 15,-24 0-15,-1-25 0,1 0 16,0 0-16,-1 0 0,25-25 15,-24 0-15,0 1 16,-1-1-16,26-24 0,-26-1 16,1 1-16,0 0 15,-1 0-15,1 24 0,0 0 16,-1 1-16,-24-1 0,25 25 16,0 0-16,-1 0 15,-24 25-15,25-25 16,0 24-16,-1 1 0,1 0 15,0-1-15,-1 1 16,26-25-16,-26 24 0,-24 1 16,25-25-16,0 25 15,-1-25-15,1 0 78,-25-25-78</inkml:trace>
  <inkml:trace contextRef="#ctx0" brushRef="#br1" timeOffset="70616">14204 14032 0,'-24'-25'16,"-1"25"-16,0 0 0,25-24 15,-24 24-15,-1 0 0,25-25 16,-25 25 0,25 25 30,25-25-46,-25 24 0,25 1 16,-1-25-16,1 49 16,24-24-16,-24 0 0,24-1 15,1 26-15,-1-26 0,-24 1 16,24-1-16,-24 1 16,-1 0-16,-24-1 0,25 1 15,-25 0-15,0-1 16,-25-24-16,1 25 0,-1 0 15,0-1-15,1-24 0,-26 25 16,26 0-16,-1-25 16,-24 24-16,24-24 0,25 25 15,-25-25-15,1 0 16</inkml:trace>
  <inkml:trace contextRef="#ctx0" brushRef="#br1" timeOffset="71842">14673 13243 0,'0'-25'15,"0"0"-15,25 50 32,-25 0-17,0-1-15,0 26 0,0-26 16,0 50-16,0-24 16,24 24-16,-24 0 0,0 24 15,0-24-15,0 25 0,0-25 16,0 25-16,0-25 15,0 24-15,0-24 0,0 0 16,0 0-16,0 0 0,0 0 16,0 0-16,0-25 15,0 25-15,0-24 0,0 24 16,0-25-16,0 0 16,0 1-16,0-1 0,0-24 15,0-1-15,0 1 16,0 0-16,0-1 0,0 1 15,0-50 17,25 25-17,0-24-15,-1 24 0,1 0 16,24 0-16,-24 0 16,49 0-16,-25 0 0,25 0 15,0 24-15,25-24 16,-1 25-16,26-25 0,-1 25 15,0-25-15,-24 24 16,24 1-16,1-25 0,-26 25 16,-24-25-16,0 0 0,0 24 15,-25-24-15,-24 0 16,-25-24 0,-25-1-1,1 0-15,-26 1 16,26-1-16,-1 0 15,0 1-15,1-26 16,-1 26-16,25-26 0,-25 1 16,25-25-16,-24 25 15,24-25-15,0 0 0,-25-25 16,25 0-16,0 1 0,-25-1 16,25 0-16,0-24 15,0 25-15,0-26 0,25 1 16,-25 24-16,0-24 15,25 24-15,-25 25 0,24-24 16,-24 48-16,25-24 0,-25 50 16,0-26-16,0 26 15,0-1-15,25 0 16,-25 50 46,-25-25-46,0 0-16,1 25 0,-1-25 16,-24 24-16,0-24 15,-25 25-15,0-25 0,-25 0 16,0 25-16,1-25 16,-1 0-16,0 0 0,1 24 15,-1-24-15,25 0 16,25 0-16,-25 0 0,49 25 15,-24-25-15,24 0 0,0 25 16,25-1 31</inkml:trace>
  <inkml:trace contextRef="#ctx0" brushRef="#br1" timeOffset="72321">15067 15290 0,'0'24'16,"0"1"-16,0 0 15,0-1-15,0 26 16,0-26-16,0 26 0,0 23 16,25-23-16,-25-1 15,0 0-15,25 1 0,-25-1 16,24-24-16,-24 24 0,25-24 15,-25-1-15,0 1 16,25 0-16,-25-1 16,-25-24-1</inkml:trace>
  <inkml:trace contextRef="#ctx0" brushRef="#br1" timeOffset="72758">14993 15980 0,'-24'0'15,"-1"0"1,0 0 0,1 0-16,-1 0 15,0 0 1,1 25-16,-1-25 0,1 24 15,-1-24-15,0 25 0,1 0 16,24-1 0,24-24-1,1 25-15,24-25 0,-24 0 16,49 25-16,-25-25 16,25 0-16,0 0 0,-25 0 15,25 24-15,-24-24 16,24 0-16,-50 0 0,1 0 15,0-24-15,-25-1 16,-25 0 0,-24 25-16,24-24 0,-24 24 15,-1-25-15,26 0 0,-26 25 16,26 0-16,-26-24 16,26 24-16,-1 0 0</inkml:trace>
  <inkml:trace contextRef="#ctx0" brushRef="#br1" timeOffset="73095">14796 16005 0,'-49'24'0,"0"-24"15,-1 0-15,1 0 16,24 0-16,1 0 0,-1 0 16,50 0 15,-1 0-31,26 0 0,-1 25 16,0-25-16,25 0 15,25 0-15,-25 0 0,24 25 16,1-25-16,0 0 0,-25 0 15,0 0-15,0 0 16,0 0-16,-25 0 0,-24 0 16,-1 0-16,1 0 15,-25-25-15,-25 25 16,1 0-16,-1 0 16</inkml:trace>
  <inkml:trace contextRef="#ctx0" brushRef="#br1" timeOffset="73291">15931 16103 0,'0'25'15,"24"-25"-15,1 0 0,0 0 16,-1-25 0,1 25-16,0 0 0,-1 0 15,1 0-15,24-24 0,-24 24 16,24 0-16,0 0 15,-24 0-15,0 0 0,-1-25 16</inkml:trace>
  <inkml:trace contextRef="#ctx0" brushRef="#br1" timeOffset="73941">15363 14155 0,'25'0'0,"0"0"15,-50 0 17,0 0-17,25 25-15,-24-25 16,-1 0-16,0 25 0,1-1 16,-1 1-16,0-1 15,1 1-15,-1 24 0,25-24 16,0 24-16,0-24 0,25 24 15,-1-24-15,1 0 16,0-1-16,24 1 0,0-25 16,1 0-16,24 0 15,-25 0-15,0-25 0,1 25 16,-26-49-16,1 24 0,0-24 16,-25 24-16,0-24 15,-25-25-15,0 25 0,-24 0 16,24 24-16,-24-24 15,24 24-15,-24 0 0,0 1 16,24 24-16,0 0 0,1 24 16,-1 1-16,0 0 15</inkml:trace>
  <inkml:trace contextRef="#ctx0" brushRef="#br1" timeOffset="74349">15462 14525 0,'-25'0'0,"25"-25"15,25 1 1,0-1 0,-1 0 15,-24 50-16,0 0-15,0-1 16,0 1-16,25 0 16,-25-1-16,0 1 0,25 0 15,-25 24-15,24-24 16,1-25-16,-25 24 0,25 1 16,-1 0-16,1-25 15,0 0 1,-1 0-16,1 0 15,0 0-15,-25-25 0,24 25 16,1-25-16,0 25 16,-25-24-16,24 24 0,-24-25 15,-24 25 17</inkml:trace>
  <inkml:trace contextRef="#ctx0" brushRef="#br1" timeOffset="76719">14056 16153 0,'-24'0'0,"-1"0"16,25-25 31,25 25-47,-1 0 0,1 0 15,24 0-15,25 0 16,0-25-16,0 25 0,0 0 16,25 0-16,-25 0 15,25 0-15,98 0 16,-123 0-16,0 0 0,-25 0 15,0 0-15,-24 0 16,0 0-16,-1 0 0,-48 0 16,-1 0-1,0 0-15,1 0 16,-1 0-16,0 25 0</inkml:trace>
  <inkml:trace contextRef="#ctx0" brushRef="#br1" timeOffset="77072">15659 16202 0,'-24'0'16,"24"-25"-1,24 25 1,1 0-16,0-24 16,-1 24-16,26 0 0,-1 0 15,0 0-15,25 0 0,-24 24 16,24-24-16,-25 0 15,25 0-15,-25 0 0,0 0 16,-24 25-16,0-25 16</inkml:trace>
  <inkml:trace contextRef="#ctx0" brushRef="#br1" timeOffset="80429">16794 14352 0,'0'-24'16,"0"-1"-1,0 0 16,-25 25-15,0 0 15,50 0 1,0 0-17,24 0-15,0 0 0,25 25 16,50-25-16,-1 0 0,25 25 15,24-25-15,1 0 16,0 24-16,24-24 0,-24 0 16,-25 25-16,0-25 15,-25 0-15,-25 25 0,1-25 16,-25 0-16,-25 0 0,1 0 16,-26 0-16,1 0 15,-50-25 16,1 25-31,-1 0 0,0-25 16,1 25-16,-26-24 0,26 24 16</inkml:trace>
  <inkml:trace contextRef="#ctx0" brushRef="#br1" timeOffset="80824">18668 14007 0,'0'-24'16,"0"-1"-1,24 50 32,1-1-47,0 1 16,-1 0-16,26-1 0,-1 26 15,0-26-15,1 1 16,-1 24-16,0-24 0,-24 24 16,0-24-16,-1 24 0,-24-24 15,0-1-15,-24 26 16,-1-26-16,-24 1 0,-1-25 15,1 25-15,0-1 16,-1-24-16,1 25 0,0-25 16,24 0-16,0 25 0,1-25 15</inkml:trace>
  <inkml:trace contextRef="#ctx0" brushRef="#br1" timeOffset="81220">20098 13983 0,'0'-25'0,"-25"25"16,25 25 15,0-1-31,0 1 15,0 0-15,25-1 0,-25 26 16,0-1-16,0 0 0,25 0 16,-25 1-16,0-26 15,0 26-15,0-1 0,0-24 16,0-1-16</inkml:trace>
  <inkml:trace contextRef="#ctx0" brushRef="#br1" timeOffset="81538">19950 14131 0,'0'-50'16,"-25"1"-16,1 0 16,24-1-16,0 1 0,0 24 15,24-24-15,1 24 0,-25-24 16,49 49-16,-24-25 15,0 25-15,24 0 0,-24 0 16,24 0-16,-24 25 16,24 0-16,-24-1 0,-1 26 15,1-1-15,0-24 0,-25 24 16,0 0-16,0 1 16,0-26-16,-25 26 0,0-26 15,-24 1-15,24 0 16,-24-1-16,24 1 0,1-1 15,-1-24-15,0 25 0,1-25 16</inkml:trace>
  <inkml:trace contextRef="#ctx0" brushRef="#br1" timeOffset="81933">20394 14106 0,'0'-25'16,"25"25"-16,-1 0 15,1 25 1,0-25-16,-25 25 0,24-1 16,1 26-16,0-26 15,-25 1-15,24-1 0,-24 1 16,25 0-16,-25-1 15,0 1-15,0 0 0,0-1 16,0-48 15,0-1-31,0 0 16,0 1 0,0-1-16,25-24 0,-25 24 15,24-24-15,-24 24 0,25 1 16,0-1-16,-1 0 15,-24 1-15,25 24 0,-25-25 16,25 50 0</inkml:trace>
  <inkml:trace contextRef="#ctx0" brushRef="#br1" timeOffset="82350">20986 14205 0,'0'-25'16,"0"0"0,0 1-1,-25 24-15,1 0 32,-1 24-32,25 1 15,-25 0-15,25-1 16,0 1-16,-24-25 0,24 49 15,0-24 1,24-1-16,1 1 0,0 0 16,24-25-16,-24 24 0,24-24 15,0 0-15,-24 0 0,24 0 16,-24 0-16,-1-24 16,1-1-16,-25 0 0,0 1 15,-25-1-15,25-24 16,-24 24-16,-1 1 0,-24-26 15,24 26-15,1-1 0,-1 25 16,0-25-16,1 25 16,-1-24-16,0 48 15,25 1 1,0 0-16,25-1 16</inkml:trace>
  <inkml:trace contextRef="#ctx0" brushRef="#br1" timeOffset="82877">21602 14303 0,'0'-25'16,"25"25"-16,-25-24 15,0-1-15,-25 1 16,1-1-16,24 0 0,-25 1 15,0-1-15,1 0 16,-1 25-16,0-24 0,1 24 16,-1 0-16,25 24 15,-25 1-15,25 0 0,-24-1 16,24 1-16,0 0 0,24 24 16,1-25-16,0 1 15,-25 0-15,49-1 0,-24 1 16,-1-25-16,-24 25 15,25-25-15,0 0 0,-25-25 16,24 25-16,-24-25 0,25 1 16,-25-1-16,0 0 15,0 1-15,0-25 0,0 24 16,25-24-16,-25-1 0,0 1 16,0 0-16,0-1 15,0 26-15,0-26 0,0 1 16,0 24-16,0-24 15,0 24-15,0 50 16,0 0-16,-25 24 16,25 0-16,0 1 15,0 24-15,0 0 0,0 0 16,0 0-16,0-1 16,0 1-16,0 0 0,0-24 15,0-1-15,0 0 16</inkml:trace>
  <inkml:trace contextRef="#ctx0" brushRef="#br1" timeOffset="84748">19383 13045 0,'0'-24'0,"0"-25"0,-25 49 16,25-25-16,0 0 0,0 1 15,0 48 1,0 1-16,-24 0 16,24 24-16,0 0 15,0 25-15,-25 25 0,25-1 16,0 26-16,0-1 0,0 0 15,-25 1-15,25-1 16,0 0-16,-24 1 0,24-26 16,-25 1-16,25-25 15,-25 24-15,25-24 0,-24 0 16,24 0-16,-25 0 0,0-24 16,25 24-16,-24-25 15,24 0-15,-25-24 0,25 24 16,0 1-1,0-26 1,25-24-16,-1-24 16,1 24-16,0-25 15,24 25-15,-24 0 0,49-25 16,-25 25-16,25 0 16,25 0-16,-1 25 0,26-25 15,-1 25-15,25-1 0,-25 1 16,50-25-16,-25 25 15,0-25-15,24 24 0,-24-24 16,0 0-16,0 25 16,-25-25-16,1 0 0,-1 25 15,-49-25-15,25 0 0,-25 0 16,0 24-16,-25-24 16,25 0-16,-25 25 0,1-25 15,-1 0-15,0 0 0,1 0 16,-26 0-16,26 0 15,-26 0-15,1-25 16,-1 1 0,-24-1-16,0 0 15,0 1-15,0-1 0,0 0 16,0 1-16,-24-1 16,24 0-16,0-24 15,0 24-15,-25-24 0,25 0 16,-24 24-16,24-24 0,-25-1 15,25 1-15,-25-25 0,25 25 16,-24-25-16,24 24 16,-25-24-16,25 0 0,-25 0 15,25-24-15,-24 24 16,24-25-16,-25 1 0,25-1 16,0 0-16,0-24 0,0 24 15,-25 1-15,25 24 16,0-25-16,0 25 0,0 0 15,-24 25-15,24-25 16,-25 25-16,25-1 0,-25 26 16,1-26-16,24 26 0,-25-1 15,25-24-15,-25 24 16,25 0-16,0 1 16,-24 24 15,24 24 0,-25-24-31,0 0 16,25 25-16,-49-25 15,24 0-15,-24 25 0,-25-25 16,0 24-16,-25-24 0,1 25 16,-26-25-16,-24 0 15,1 0-15,-26 0 0,0 0 16,-172 0-1,197-25-15,25 25 0,-1 0 16,50 0-16,1 0 0,-1 0 16,49 0-16,0 0 15,1 0-15,-1 0 0,25 25 172,0 0-141,-25-25-31,1 24 32,-1 1-17,0-25-15,1 0 0,24 25 16,-25-25-16,0 0 16,1 24-16,-1-24 0,0 25 15,1-25 1,-1 0-16,25 25 15,-25-25-15,1 24 32,-1-24 46,25 25-31,25-1-16,-1 1-15,-24 0-1</inkml:trace>
  <inkml:trace contextRef="#ctx0" brushRef="#br1" timeOffset="86114">20789 15290 0,'0'-25'0,"-25"0"0,25 1 15,0 48 32,0 1-47,0 0 16,-25-1-16,25 26 15,-24-1-15,-1 25 0,25-25 16,-25 25-16,1 0 16,-1-25-16,25 25 0,-25-24 15,1-1-15,24 0 0,0 1 16,-25-26-16,25 1 16,-25 0-16,25-1 0</inkml:trace>
  <inkml:trace contextRef="#ctx0" brushRef="#br1" timeOffset="86534">20591 15980 0,'-24'-25'0,"-1"25"16,0 0-16,1-24 15,-1 24-15,0 0 16,1 0-16,24 24 16,-25-24-16,0 25 0,1-25 15,-1 25-15,25-1 16,-25 1-16,25 0 0,0-1 16,25 1-16,0 0 0,24-1 15,0 1-15,-24-25 16,24 25-16,1-25 0,-1 24 15,0-24-15,1 0 16,-26 0-16,26-24 0,-26 24 16,-24-25-16,0 0 0,0 1 15,0-1-15,-24 0 16,-1 1-16,0-1 0,1 0 16,-26 25-16,26-24 15,-26 24-15,26-25 0,-1 25 16,0 0-16,1 0 0,-1 0 15</inkml:trace>
  <inkml:trace contextRef="#ctx0" brushRef="#br1" timeOffset="86913">19531 16054 0,'-25'25'0,"1"-25"16,48 0 0,26 0-1,-26 24-15,50-24 0,0 0 16,0 0-16,49 0 15,-24 0-15,24 0 0,1 0 16,24 0-16,-25 0 0,0 0 16,1 0-16,-26-24 15,1 24-15,0 0 0,-50 0 16,25-25-16,-50 25 16,1 0-16,-25-25 15,-25 25-15,1 0 16,-1 0-16,1 0 15,-26 0-15,26 0 0,-26 0 16</inkml:trace>
  <inkml:trace contextRef="#ctx0" brushRef="#br1" timeOffset="112837">5228 2318 0,'-25'0'16,"1"0"-16,-26 0 15,26 25-15,-1-25 16,0 0-16,1 0 16,-1 0-1,0 0-15,1 0 31,-1 0-31,0 0 16,1 0-16,-1 0 16,50 0 15,24 0-31,25-25 16,0 25-16,25 0 0,49-24 15,0 24-15,24-25 0,1 0 16,24 25-16,25 0 15,-25-24-15,1 24 0,-26 0 16,1 0-16,-25-25 16,-25 25-16,0 0 0,-49 0 15,-24 0-15,-1 0 0,-74-25 32,-24 25-32,24-24 15,-24 24-15,24-25 16,-24 25-16,0-25 0,24 25 15,0-24-15,1-1 0,24 0 16,-25 25-16,25-24 16,-24-1-16,24 0 0,0 1 15,0-1-15,0 0 32,24 25-32,1 25 15,-1 0 1,1-1-16,0-24 15,24 25-15,-24 24 16,-1-24-16,1 0 0,0-1 16,-1 1-16,-24 24 0,0-24 15,0 0-15,-24-1 16,-1 1-16</inkml:trace>
  <inkml:trace contextRef="#ctx0" brushRef="#br1" timeOffset="113300">9223 1702 0,'25'-25'0,"-25"0"0,-25 1 15,0-1-15,1 25 0,-1-25 16,0 1-16,1 24 0,-26 0 16,26-25-16,-1 25 15,-24 0-15,24 0 0,0 0 16,1 25-16,-1-25 16,0 24-16,1-24 0,24 25 15,-25 0-15,25-1 0,0 1 16,25 24-16,-25-24 15,24 0-15,26 24 0,-26-24 16,26-1-16,-1 1 0,0 0 16,1-1-16,-26 1 15,26 0-15,-26-1 0,1 1 16,-25 0 0,-25-1-16,1 1 0,-26-25 15,1 25-15,0-25 0,-1 24 16,-24-24-16,25 0 15,-25 0-15,49 0 0,-24 0 16,24 0-16,25-24 16</inkml:trace>
  <inkml:trace contextRef="#ctx0" brushRef="#br1" timeOffset="113570">9864 1554 0,'49'-25'16,"-24"1"-16,-25-1 16,0 0-16,-25 25 31,25 25-31,-24 0 16,24-1-16,0 1 15,-25 24-15,0 0 16,25 1-16,-24-1 0,-1 0 15,0 25-15,-24-24 0,25-1 16,-1 0-16,0 1 16,1-1-16,-1-24 0,25-1 15</inkml:trace>
  <inkml:trace contextRef="#ctx0" brushRef="#br1" timeOffset="114152">10407 1702 0,'0'-25'16,"-25"25"-16,25 25 31,0-1-15,0 1-16,-25 0 15,25-1-15,0 26 16,0-26-16,-24 26 0,24-26 16,-25 26-16,25-26 15,-25 1-15,25 0 0,0-1 16,0 1-16,-24 0 16,48-25-1,1 0-15,0 0 16,-1-25-16,26 25 15,-1 0-15,-24-25 0,24 25 16,0 0-16,1-24 0,-26 24 16,26 0-16,-26-25 15,1 25-15,0-25 0,-25 1 16,24 24-16,-24-25 16,0 0-16,0 1 0,0-1 15,0 0-15,0 1 0,-24-1 16,24 0-1,0 1-15,0-1 16,0 50 0,0-1-1,0 1-15,0 0 16,0 24-16,0-24 16,0 24-16,0 0 0,0 1 15,0-1-15,0 0 16,0 1-16,0-1 0,-25 0 15,25-24-15</inkml:trace>
  <inkml:trace contextRef="#ctx0" brushRef="#br1" timeOffset="115105">11418 1209 0,'0'-25'16,"0"0"-16,-25 25 16,0-24-16,-24 24 15,0-25-15,-1 25 0,-24-25 16,0 25-16,-24-24 15,24 24-15,-49 0 0,24 0 16,-49 0-16,25 0 0,-25 0 16,-25 0-16,25 0 15,-25 24-15,1-24 0,-1 25 16,1-25-16,24 25 16,0-1-16,24 26 0,26-26 15,-1 26-15,25-1 0,0 0 16,0 25-16,25 0 15,0 0-15,24 25 0,0-1 16,25 1-16,0 24 16,25 75-1,24-100-15,1 1 0,24-25 0,-25 0 16,49 0-16,-24 0 16,25-25-16,0 25 0,24-25 15,25 1-15,0-26 16,25 1-16,24 0 0,0-25 15,25 0-15,-25 0 0,50-25 16,-25 0-16,-25-24 16,25-25-16,-25 25 0,-24-50 15,0 25-15,-25-24 0,0-26 16,-50 26-16,1-26 16,-50 26-16,0-26 0,-24 26 15,0-1-15,-25 0 16,-50 25-16,1-24 0,0 24 15,-50 25-15,1-25 0,-26 24 16,1 1 0,-25 0-16,0 24 0,0 0 0,25 25 15,-25 0-15,25 0 16,24 0-16,0 25 16,1 0-16,24-1 0</inkml:trace>
  <inkml:trace contextRef="#ctx0" brushRef="#br1" timeOffset="117428">4710 493 0,'-25'0'0,"1"0"15,24 25 1,0 0 15,0-1-15,0 1-16,0 24 0,0-24 15,0 24-15,0 1 16,0-1-16,24 0 0,-24-24 16,25 24-16,0-24 0,-1 0 15,1-25-15,24 24 16,-24-24-16,0 0 0,-1 0 15,26 0-15,-26-24 16,1-1-16,0 0 0,-1 1 16,1-1-16,-25-24 0,25-1 15,-25 1-15,0 0 16,0-1-16,-25 1 0,25 0 16,-25-1-16,25 26 0,-24-1 15,24 0-15,0 1 16,-25 24-16,0 24 15,25 1 1,0 0 0</inkml:trace>
  <inkml:trace contextRef="#ctx0" brushRef="#br1" timeOffset="117945">5253 493 0,'24'0'0,"-24"25"31,-24-25-31,24 25 16,0-1-16,0 1 0,0 0 16,0 24-16,0 0 15,0 1-15,0-1 0,0 0 16,0 1-16,24-1 15,-24-24-15,0 24 0,0-24 16,0 24-16,0-24 0,0-1 16,0 1-1,25-50 1,-25 1 0,0-1-16,0-24 15,0-1-15,0 1 0,0 0 16,0-25-16,0 0 15,0 24-15,0-24 0,0 25 16,0 24-16,0-24 16,25 24-16,-25 1 0,24 24 15,1 0-15,0 0 16,-1 24-16,1 1 16,0 0-16,-1-1 0,1 1 15,-25 24-15,0 1 16,0-26-16,0 1 0,-25 24 15,1-24-15,-1 0 0,0-25 16,-24 24-16,24-24 16,1 0-16,-1 0 0,0 0 15</inkml:trace>
  <inkml:trace contextRef="#ctx0" brushRef="#br1" timeOffset="118580">5919 567 0,'24'-24'0,"1"24"16,-25-25-1,0 0-15,24 25 0,-24-24 16,0-1-16,0 0 0,0 1 15,-24 24 1,24-25-16,-25 25 0,1 25 16,-1-1-16,0-24 0,25 25 15,-24 24-15,-1-24 16,25 0-16,0 24 0,0-24 16,0-1-16,0 1 15,0 0-15,25-1 0,-25 1 16,24-25-16,-24 25 0,25-25 15,0 0-15,-1 0 16,1-25 0,-1 0-1,-24 1-15,0-1 0,25 0 16,-25 1-16,0-1 0,0 0 16,0 1-1,0 48-15,0 1 16,25 24-16,-1-24 15,1 49-15,0-25 0,-1 1 16,1 24-16,0-25 0,24 25 16,-49-25-16,25 1 15,-25-26-15,0 26 0,0-26 16,-25 1-16,0 0 16,-24-25-16,0 24 0,-1-24 15,1 0-15,0-24 16,24-1-16,-24 0 0,24 1 15,1-26-15,-1 1 0,25 24 16,0-24-16,25 0 16,-1 24-16,1-24 0,24 24 15,0 0-15,1 25 0</inkml:trace>
  <inkml:trace contextRef="#ctx0" brushRef="#br1" timeOffset="118933">6288 592 0,'0'-25'15,"-24"25"-15,24-24 16,24 24 0,1 0-16,0 0 15,-1 24-15,1 1 16,0 0-16,24-1 0,-49 26 15,25-26-15,-1 1 0,-24 0 16,25-1-16,-25 1 16,0 0-16,0-1 15,-25-24-15,1 0 16,24-24 0,0-1-16,-25 0 0,25 1 15,0-26-15,0 1 16,25 24-16,-25-24 0,24 0 15,1-1-15,0 26 16,-1-1-16,1 25 0,0 0 16,-1 0-16</inkml:trace>
  <inkml:trace contextRef="#ctx0" brushRef="#br1" timeOffset="119413">7053 592 0,'25'-25'15,"-25"1"-15,0-1 16,-25 0-16,0 1 16,25-1-16,-24 0 15,24 1-15,-25 24 0,0 0 16,1 0-16,-1 0 15,0 24-15,1 1 0,-1 24 16,25-24-16,-25 24 0,25 1 16,0-1-16,-24-24 15,24-1-15,0 26 0,24-26 16,-24 1-16,25-25 16,-25 25-16,25-25 0,-1 0 15,1-25-15,0 25 16,-1-25-16,1 1 15,0-26-15,-1 26 0,1-26 16,-25 26-16,25-26 16,-25 1-16,0 24 0,24 1 15,-24 48 17,0 1-32,0 24 0,25-24 15,-25 24-15,0-24 16,25 24-16,-25-24 0,0 0 15,24-1-15,-24 1 0,25-25 16</inkml:trace>
  <inkml:trace contextRef="#ctx0" brushRef="#br1" timeOffset="119899">7768 543 0,'0'-25'0,"0"0"0,0 1 16,0-1-16,-25 0 16,1 1-16,-26-1 15,26 25-15,-1-25 16,-24 25-16,24 0 0,0 25 16,-24-25-16,24 25 0,25 24 15,-24-24-15,-1-1 16,25 26-16,0-26 0,0 1 15,0 24-15,0-24 16,25 0-16,-25-1 0,24 1 16,1-25-16,-25 25 0,25-25 15,-1 0-15,1 0 16,0-25-16,-1 0 16,-24 1-16,25-1 15,0 0-15,-25-24 0,24 0 16,-24-25-16,0 24 0,0-24 15,25 1-15,-25 23 16,0-24-16,0 50 0,0-26 16,0 75-1,0 24 1,0 1-16,25-1 0,-25 0 16,0 0-16,24 25 15,-24-24-15,25-1 0,-25 0 16,25 1-16,-25-1 0,0-24 15</inkml:trace>
  <inkml:trace contextRef="#ctx0" brushRef="#br1" timeOffset="120309">8163 592 0,'0'-25'16,"0"50"31,24-25-16,1 0-15,-25-25-16,25 25 15,-1-24-15,1 24 16,0-25-16,-1 25 0,-24-25 15,25 1-15,-25-1 0,25 0 16,-25 1-16,0-1 16,-25-24-16,0 24 0,1 1 15,-1 24-15,-24 0 16,24 0-16,-24 24 0,24 1 16,0-1-16,1 26 0,-1-1 15,25 0-15,0 1 16,25 24-16,24-25 0,-24 0 15,24-24-15,0 24 0,1-24 16,-1 0-16,0-25 16,1 0-16</inkml:trace>
  <inkml:trace contextRef="#ctx0" brushRef="#br1" timeOffset="120750">4710 272 0,'-49'0'0,"24"0"15,50 0 1,24 24-16,0-24 16,50 0-16,0 0 15,49 25-15,24-25 0,26 0 16,24 24-16,49 1 0,0-25 16,25 25-16,0 24 15,25-24-15,-26-1 0,-23 26 16,-1-1-16,-49-24 15,-25-1-15,-49 26 0,-25-26 16,-24-24-16,-25 25 0,-49-25 16,-1 0-16,1 0 15,-50 0 1,1 0-16,-1 0 16,0-25-16,1 25 0,-1 0 15,0-24-15,1-1 0</inkml:trace>
  <inkml:trace contextRef="#ctx0" brushRef="#br1" timeOffset="121122">8582 0 0,'-25'0'0,"-24"0"16,0 0-16,-1 25 16,-24 0-16,0-1 0,-49 1 15,0 24-15,-25 1 0,-25 24 16,-24-25-16,-1 25 16,-23 0-16,-26 0 0,25 0 15,-25 0-15,25 0 16,25 0-16,0-25 0,24 25 15,25-25-15,50 1 0,-1-1 16,25-24-16,25 24 16,-1-24-16,50-1 0,-24-24 15,24 25-15,0 0 16,24-25-16,1 0 16,0-25-1</inkml:trace>
  <inkml:trace contextRef="#ctx0" brushRef="#br1" timeOffset="124701">7571 2170 0,'24'-24'16,"1"24"-16,0 0 16,-1-25-16,1 25 15,-50 25 79,1-25-78,24 24-16,-25-24 15,0 25-15,1-25 16,-1 25-16,0-1 0,1 1 15,-1-25-15,0 25 16,25-1-16,-24-24 0,24 25 16,-25 0-1,0-1 1,1 1 0,-1 0-1</inkml:trace>
  <inkml:trace contextRef="#ctx0" brushRef="#br1" timeOffset="125302">6066 3009 0,'0'-25'16,"0"0"-1,0 1 1,0-1 0,-24 25-16,24-25 15,-25 1-15,0 24 16,1 0-16,-1 0 0,-24 0 15,24 24-15,-24 1 0,-25 0 16,25 24-16,-1 0 16,1 25-16,0-24 0,24 24 15,0 0-15,1 0 0,24 0 16,0-25-16,24 25 16,1-25-16,0 1 0,24-26 15,0 26-15,25-26 16,-24-24-16,24 0 0,0 0 15,-1-24-15,1-1 0,0 0 16,-24-24-16,-1 24 16</inkml:trace>
  <inkml:trace contextRef="#ctx0" brushRef="#br1" timeOffset="125704">6387 3280 0,'0'-25'15,"-25"25"32,25 25-31,-24-25-16,24 25 15,-25-1 1,25 1-16,-25 24 0,25-24 16,-24 24-16,24-24 15,0 24-15,0-24 0,0 24 16,24-24-16,-24 0 0,25-1 15,0-24-15,-1 0 16,26 25-16,-26-25 0,1 0 16,0-25-16,-1 1 15,1-1-15,0 0 0,-1 1 16,-24-1-16,25-24 0,-25-1 16,0 26-16,0-26 15,-25 26-15,25-26 0,-24 26 16,-1-1-16,0 25 15,1 0-15,-1 0 16,25 25-16,-25-25 0,1 24 16,24 1-1,0 0-15</inkml:trace>
  <inkml:trace contextRef="#ctx0" brushRef="#br1" timeOffset="126129">6806 3280 0,'25'0'16,"-25"-25"-16,0 50 47,0 0-47,0-1 15,0 1-15,0 0 16,25-1-16,-25 26 0,0-26 15,24 26-15,-24-26 0,0 1 16,25 0-16,-25-1 16,0 1-16,0-50 47,0 1-47,0-1 0,25 0 15,-25 1-15,24-26 16,-24 1-16,25 0 0,0 24 15,-1 0-15,-24 1 0,25-1 16,0 0-16,-1 25 16,1 25-16,0 0 0,-1-1 15,1 1-15,-1 0 16,1-1-16,0 26 0,-25-26 16,24 1-16,-24 0 0,25-1 15,-25 1-15,0 0 16</inkml:trace>
  <inkml:trace contextRef="#ctx0" brushRef="#br1" timeOffset="126482">7373 3379 0,'0'-25'0,"0"-24"0,25 49 16,-25-25-16,0 0 15,0 50 1,0 0-1,0-1 1,25 26-16,-25-26 0,0 26 16,24-26-16,-24 1 15,25 24-15,-25-24 0,25 0 16,-1-1-16,1-24 31,-25-24-15,0-1-16,0 0 15,25-24-15,-25 24 0,0-24 16,24 0-16,-24 24 0,25-24 16,-25 24-16,0 0 15,25 1-15,-25 48 32,24-24-32</inkml:trace>
  <inkml:trace contextRef="#ctx0" brushRef="#br1" timeOffset="126885">7867 3428 0,'0'25'0,"0"-1"47,24-24-31,1 0-1,0 0 1,-25-24 0,24 24-16,1 0 0,-25-25 15,25 25-15,-25-25 16,24 25-16,-24-24 16,0-1-16,-24 0 15,24 1 1,-25 24-16,0-25 0,1 0 15,-1 25 1,0 0-16,25 25 16,0 0-16,-24-1 15,24 26-15,0-26 16,0 1-16,24 24 0,-24-24 16,25 24-16,0-24 0,-25 0 15,24-25-15,1 24 16,0-24-16</inkml:trace>
  <inkml:trace contextRef="#ctx0" brushRef="#br1" timeOffset="127527">8187 3280 0,'-24'0'0,"24"-25"16,24 25 15,1 0-15,0 0-1,-1 0-15,1 25 0,0-25 16,-1 25-16,1-1 16,0 26-16,-25-26 0,24 26 15,-24-26-15,0 1 16,0 0-16,0-1 0,0 1 15,0 0-15,-24-25 16,24-25 0,-25 25-1,25-49-15,0 24 16,0 0-16,25-24 0,-25 24 16,24-24-16,-24 24 0,25 1 15,-25-1-15,25 0 16,-1 25-16,1 0 15</inkml:trace>
  <inkml:trace contextRef="#ctx0" brushRef="#br1" timeOffset="127947">8779 3280 0,'0'-25'31,"-25"1"0,1 24-31,-1 0 16,0 0-16,1 0 16,-1 0-16,0 0 15,25 24-15,-24-24 0,24 25 16,-25-25-16,25 25 0,0-1 15,0 1 1,25 0-16,-1-1 16,1 1-16,0 0 15,-1-1-15,1 1 0,0-25 16,-1 25-16,1-25 0,-25 24 16,25-24-16,-25 25 15,0 0-15,-25-25 16,0 24-1,1-24-15,-1 0 16,0 0-16,1 0 16,-1-24-16,25-1 15</inkml:trace>
  <inkml:trace contextRef="#ctx0" brushRef="#br1" timeOffset="128186">9001 3255 0,'25'0'16,"-25"25"31,0 0-47,0-1 16,0 26-16,-25-26 15,25 1-15,0 24 16,0-24-16,0 0 0,0 24 15,25-24-15,-25-1 0,0 1 16,24-25 0</inkml:trace>
  <inkml:trace contextRef="#ctx0" brushRef="#br1" timeOffset="128342">8952 3157 0,'0'-50'0,"-25"26"0,25-1 16,0 0 0,-25 25-16,25 25 15,0 0 1</inkml:trace>
  <inkml:trace contextRef="#ctx0" brushRef="#br1" timeOffset="129214">9248 3255 0,'0'25'0,"24"-25"16,-24 25 15,0-1-15,0 1-16,0 0 15,0-1-15,0 1 16,0 0-16,0-1 0,0 26 16,25-26-16,-25 1 15,25 0-15,-1-25 0,1 24 16,0-24-16,-1 25 0,1-25 16,0 0-1,-1-25-15,1 25 0,-25-24 16,25-1-16,-25 0 15,0 1-15,0-1 0,0 0 16,0-24-16,-25 24 0,0 1 16,1-26-16,-1 26 15,0 24-15,1-25 0,-1 25 16,0-25-16,1 25 0,24 25 31,0 0-15,0-1-1,0 1-15,24-25 32,1 0-17,0-25 1,-1 25-16,-24-24 16,25 24-16,0 0 0,-1-25 15,1 25-15,0 0 0,-1 0 16,1 25-16,0-25 15,-25 24-15,24 1 0,1 0 16,-25-1-16,25 1 16,-25 0-16,24-1 15,-24 1-15,0 0 0,25-1 16,-25 1 0,0-50 15,24 25-31,-24-24 0,0-1 15,25 25-15,-25-25 16,25 1-16,-25-26 0,24 26 16,1 24-16,0-25 0,-25 0 15,24 25-15,1 0 16,0 25 0,-25 0-16,24-1 0,-24 1 15,25 0-15,0-1 16,-25 1-16,24 0 0,1-1 15,0 1-15,-1 0 16,-24-1-16,25-24 16,0 0-1,-25-24 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14:04:16.318"/>
    </inkml:context>
    <inkml:brush xml:id="br0">
      <inkml:brushProperty name="width" value="0.05" units="cm"/>
      <inkml:brushProperty name="height" value="0.05" units="cm"/>
      <inkml:brushProperty name="fitToCurve" value="1"/>
    </inkml:brush>
  </inkml:definitions>
  <inkml:trace contextRef="#ctx0" brushRef="#br0">12972 448 0,'0'-24'15,"-25"24"-15,25-25 16,-24 25-16,24-25 16,0 50-1,0 0-15,0-1 16,0 26-16,0 24 0,24 0 15,-24 24-15,0 1 16,0 24-16,0 0 0,0 25 16,0 0-16,-24 0 0,24 0 15,0 0-15,0 0 16,0 0-16,0-24 16,0-1-16,0 0 0,0 0 15,-25 1-15,25-1 0,0-24 16,0 24-16,0-24 0,-25-1 15,25-24-15,0 0 16,25 0-16,-25-25 0,25 1 16,-25-1-16,24-24 15,-24-1-15,0 1 0,25 0 16,0-50 46,-1 0-46,26 25 0,-1-24-16,25 24 15,0 0-15,49 0 16,25-25-16,25 25 0,49 0 16,49 0-16,25 0 0,49 0 15,25 0-15,25 0 16,24 25-16,25-25 0,-25 24 15,0-24-15,0 25 0,-24 0 16,-50-1-16,1-24 16,-51 25-16,-23-25 0,-50 25 15,-50-25-15,-24 0 0,-24 0 16,-51 0-16,-23 0 16,-26 0-16,-24-25 15,0 0 1,-24 25-16,-1-24 15,25-1-15,0 0 16,0 1 0,25-1-1,-25 0-15,0 1 16,24-1-16,-24-24 0,0 0 16,0-25-16,0 0 0,0 0 15,0-50-15,0 26 16,0-26-16,0 1 0,0 0 15,0-25-15,0 0 0,25 0 16,-25 25-16,25-50 16,-1 25-16,-24 0 0,0 0 15,0 0-15,0 0 16,0 25-16,-24 0 0,-1-1 16,25 26-16,-25-1 15,1 25-15,24 0 0,0 25 16,0-1-16,0 1 0,0 24 15,0 1-15,24-1 16,-24 0-16,-24 25 47,-1 0-47,0 0 16,-24 0-16,0 0 15,-25 0-15,0 0 0,-49 0 16,-1 0-16,-24 0 0,-49 0 15,-25-24-15,-49 24 16,-25-25-16,-25 25 0,-24-25 16,-49 1-16,-1 24 15,0-25-15,1 25 0,-25-25 16,24 25-16,0-24 0,50 24 16,25 0-16,24 0 15,49 0-15,50 0 0,49 0 16,25 0-16,49 0 15,24 0-15,26 0 0,48 0 47,-24 24 16,25-24-48,-25 25-15,0 0 16,0-1 0,-25 1-16,1-25 15,-26 25 1,1-1-16,0-24 16</inkml:trace>
  <inkml:trace contextRef="#ctx0" brushRef="#br0" timeOffset="1274">14254 917 0,'0'-25'16,"-24"25"-1,24-24-15,24 24 63,-24 24 62,0 1-110,0 0-15,0-1 0,0 25 16,0 1-16,-24-1 16,24 25-16,0 0 0,0 0 15,0 0-15,0 0 0,0-25 16,0 1-16,0-1 16,0-24-16,0-1 0,0 1 15,0-50 1,0 1-1,0-1-15,0 0 0,0-24 16,0-25-16,0 0 16,0 0-16,0 0 0,0-25 15,0 1-15,0-25 0,24 24 16,-24 0-16,25-24 16,0 49-16,-1-25 0,1 25 15,24 25-15,1 24 16,24 1-16,0 24 0,24 0 15,-24 24-15,0 1 16,0 0-16,0 24 0,-25 0 16,-24 1-16,0-1 0,-25 0 15,-25 25-15,-24-24 16,0-1-16,-25-24 0,0 24 16,0 0-16,0-24 0,-25 0 15,25-1-15,25-24 16,-1 25-16,26-25 0,-1 0 15,25 24-15,25 1 16,-1 0-16,1-1 16,49 26-16,-25-26 0,25 26 15,0-1-15,0 0 16,25-24-16,-25 24 0,0-24 16,0 24-16,0-24 15,-25 0-15,25-1 0,-49-24 16,24 25-16,-24 0 15,-1-25-15,1 0 0,0 24 16,-25-48 31,0-1-31,0 0-1,0 1-15</inkml:trace>
  <inkml:trace contextRef="#ctx0" brushRef="#br0" timeOffset="1643">15783 917 0,'-24'0'16,"-1"0"0,0 0-1,50 0 16,0 0-31,-1 0 0,26 0 16,24 0-16,0 0 16,-25 0-16,25 0 0,0 0 15,0 0-15,-25 0 16,-24-25-16,-1 25 0,1 0 16,-50 0-16,1 0 15</inkml:trace>
  <inkml:trace contextRef="#ctx0" brushRef="#br0" timeOffset="2098">16671 646 0,'0'-25'0,"-25"0"16,25 1-16,-24-26 0,24 26 15,0-1-15,24-24 16,1 24-16,24 0 0,1 1 16,-1-1-16,25 25 0,0-25 15,0 25-15,0 0 16,0 25-16,-25 0 0,-24 24 16,0-24-16,-25 49 15,-25-25-15,-24 25 0,-1 0 16,-24 0-16,-24 0 0,24-25 15,-25 25-15,25-25 16,0 1-16,0-1 0,25 0 16,24-24-16,0 0 15,25-1-15,0 1 0,25 0 16,24-25-16,1 24 16,-1-24-16,25 0 15,0 25-15,25-25 0,-25 0 16,0 0-16,0 0 15,-25 0-15,0 0 0,1 25 16,-26-25-16,1 0 16,-25 24-16</inkml:trace>
  <inkml:trace contextRef="#ctx0" brushRef="#br0" timeOffset="2288">17682 1089 0,'0'-24'16,"-25"24"-16,25-25 15,25 25 1,0 0 15,-25-25-15</inkml:trace>
  <inkml:trace contextRef="#ctx0" brushRef="#br0" timeOffset="2689">18225 621 0,'0'-25'0,"0"1"16,0-1-16,-25 25 31,25 25-31,-25-1 0,1 1 16,-1 24-16,0-24 0,1 24 15,-1 1-15,25-1 16,-25 25-16,25-25 0,0 0 16,25 1-16,0-1 15,49 25-15,0-49 16,-25-1-16,25 1 15,0-25-15,0 0 0,0 0 16,0-25-16,-25 1 0,1-1 16,-1-24-16,-24-1 0,-1 1 15,-24-25-15,0 0 16,-24 0-16,-1 0 0,0 0 16,-24 25-16,-25 0 15,25-1-15,-25 26 0,0-1 16,0 25-16,0 0 15,0 25-15,24-1 0,-24 1 16</inkml:trace>
  <inkml:trace contextRef="#ctx0" brushRef="#br0" timeOffset="-21557">987 2396 0,'25'0'15,"-25"-24"-15,0-1 16,25 25 0,-25-25-16,24 1 15,-24-1 1,-24 25 15,-1-24-31,0 24 16,1 0-16,-26 0 0,1 0 15,0 0-15,-25 24 16,0-24-16,0 0 0,0 0 16,0 25-16,0-25 0,0 0 15,24 0-15,-24 0 16,50 0-16,-26 0 0,26 0 16,-1 24-16,0-24 15,1 0 1,24 25-16,0 0 0,0-1 15,0 1 1,24 0-16,-24-1 0,0 26 16,0-1-16,25 0 15,-25 1-15,0 24 0,0 0 16,0 24-16,0-24 0,0 25 16,0 0-16,0-1 15,0 1-15,0 0 0,0-26 16,0 26-16,0 0 15,0-25-15,0 24 0,0-24 16,0 25-16,0 0 0,-25-1 16,25 1-16,0-25 15,-24 25-15,24-25 0,0 0 16,0-25-16,24 0 0,-24-24 16,25-1-16,-25 1 15,0 0-15,25-25 0,-1 0 16,1 0-1,0 0-15,-1 0 0,26 0 16,-1 0-16,0-25 16,25 25-16,0-25 0,25 25 15,24-24-15,1 24 0,48-25 16,1 1-16,49-1 16,0 0-16,0 1 0,0-1 15,24 25-15,-24-25 0,0 1 16,-25 24-16,1-25 15,-50 25-15,0-25 0,-25 25 16,-25-24-16,-24-1 16,0 25-16,-24-25 0,-26 25 15,1-24-15,-25-1 16,0 0-16,-25 1 16,25-1-16,-24 0 15,24 1-15,0-1 16,0 0-16,0 1 0,0-26 15,0 1-15,24 0 0,-24-25 16,25 0-16,0-25 16,-25 25-16,24-49 0,1 24 15,-25-24-15,0 0 16,25-25-16,-25 24 0,0 1 16,0 0-16,0 24 0,0 0 15,0 1-15,0 24 16,0 0-16,0 24 0,0 1 15,0 0-15,0 0 0,0-1 16,0 26-16,24-26 16,-24 26-16,0-1 0,0 0 15,0 1 1,-24 24 0,-26 0-16,26 0 15,-26 0-15,1 0 0,-25 0 16,-25 0-16,26 0 0,-51 0 15,1 0-15,-25 0 16,0 0-16,-25 24 0,-24-24 16,0 0-16,0 0 15,-25 25-15,0-25 0,24 25 16,1-1-16,24 1 0,25-25 16,25 25-16,0-1 15,24-24-15,25 25 0,25-25 16,24 25-16,1-25 0,24 24 15,0 1 1</inkml:trace>
  <inkml:trace contextRef="#ctx0" brushRef="#br0" timeOffset="-21043">1234 2692 0,'0'-24'0,"0"-1"16,-25 25-1,25-25-15,-25 25 0,1 0 16,-1 0-16,0 0 16,1 25-16,-1 0 0,1-1 15,-26 26-15,26-1 16,-26 0-16,26 1 0,-1 24 16,0-25-16,25 25 0,0-25 15,25 1-15,0-1 16,24 0-16,0-24 0,25 0 15,0-1-15,0-24 16,0 0-16,0-24 0,-25-1 16</inkml:trace>
  <inkml:trace contextRef="#ctx0" brushRef="#br0" timeOffset="-20878">1160 3038 0,'-74'0'15,"49"0"-15,50 0 32,-1 0-32,1-25 0,24 25 15,1-25-15,-26 1 16,26 24-16,-1-25 0</inkml:trace>
  <inkml:trace contextRef="#ctx0" brushRef="#br0" timeOffset="-20601">2023 2569 0,'-25'-25'16,"1"1"-16,-1 24 16,0 0-16,1-25 15,-1 25-15,-24 0 0,24 25 16,0-1-16,-24 1 15,24 0-15,-24 24 0,24 0 16,1 1-16,-1-1 0,0 25 16,25-25-16,0 1 15,0-1-15,25 0 0,-25 1 16,25-26-16,24 1 16,-24 0-16,24-25 0,0 0 15,25 0-15</inkml:trace>
  <inkml:trace contextRef="#ctx0" brushRef="#br0" timeOffset="-20312">2467 2643 0,'-25'-25'0,"0"-24"16,1 24-1,-1 25 1,0 0-16,1 0 0,-1 25 15,1-25-15,-1 49 0,0-24 16,-24 24-16,24 1 16,1-1-16,-1 0 0,0 25 15,25-24-15,25-1 16,0 0-16,-1 1 0,26-26 16,-1 1-16,25 0 0,0-25 15,0 0-15,-25 0 16,25-25-16,-25 0 0,1 1 15,-1-26-15,-24 26 16</inkml:trace>
  <inkml:trace contextRef="#ctx0" brushRef="#br0" timeOffset="-19873">2245 2914 0,'25'-24'32,"-1"24"-32,1-25 15,24 0-15,-24 1 0,49-1 16,-25 0-16,0 1 16</inkml:trace>
  <inkml:trace contextRef="#ctx0" brushRef="#br0" timeOffset="-18644">2738 2421 0,'0'-25'15,"-25"1"-15,1 24 16,-1 0-16,-24 0 0,-1 0 16,1 0-16,-25 24 15,25 1-15,-1 0 0,-23-1 16,48 1-16,-24 24 16,24 1-16,25-1 0,0-24 15,25 49-15,-1-50 0,1 26 16,24-1-16,25 0 15,0-24-15,0 0 0,25-25 16,-25 0-16,24 0 16,-24-25-16,0 0 0,-24 1 15,-1-1-15,0 0 0</inkml:trace>
  <inkml:trace contextRef="#ctx0" brushRef="#br0" timeOffset="-18278">2837 2322 0,'-25'0'15,"0"0"1,1 0-16,-1 0 16,-24 0-16,-1 25 0,1 0 15,-25-1-15,25 26 0,-25-26 16,24 26-16,1 24 16,0-25-16,24 25 0,25-25 15,0 25-15,25 0 16,0-24-16,24-1 0,25 0 15,0 1-15,0-26 0,24-24 16,1 0-16,-25 0 16,25 0-16,-25-24 0,0-1 15</inkml:trace>
  <inkml:trace contextRef="#ctx0" brushRef="#br0" timeOffset="-17130">1086 3975 0,'-25'-50'0,"1"1"16,24 49 15,24 99-15,-24-25-1,74 222 1,-49 24 0,-25-172 15,0-99-31</inkml:trace>
  <inkml:trace contextRef="#ctx0" brushRef="#br0" timeOffset="-16704">1061 3901 0,'-24'0'0,"-1"0"16,50 0 15,-1 0-31,50 0 15,0-25-15,25 25 16,49-25-16,0 1 0,49 24 16,0-25-16,1 0 0,23 1 15,-23-1-15,-1 0 16,-24 1-16,-1 24 0,-48-25 16,-1 0-16,-24 25 15,-50-24-15,0 24 0,0 0 16,-24-25-16</inkml:trace>
  <inkml:trace contextRef="#ctx0" brushRef="#br0" timeOffset="-16273">1678 4295 0,'0'-24'0,"0"-1"47,0 50-32,0-1 1,0 1-16,0 0 15,0 24-15,0 0 0,24-24 16,-24 24-16,0 1 16,25-26-16,-25 1 0,0 0 15,25-1-15</inkml:trace>
  <inkml:trace contextRef="#ctx0" brushRef="#br0" timeOffset="-15915">1653 4320 0,'0'-74'16,"0"25"-16,0-1 0,0 1 16,0 0-16,0 24 15,0-24-15,25 49 0,-25-25 16,24 25-16,26 0 0,-26 25 16,1-25-16,24 24 15,-24 1-15,0 0 0,-1 24 16,1-24-16,-25-1 15,0 1-15,-25 24 0,25-24 16,-49 0-16,24-1 0,1 1 16,-1-25-16,-24 25 15,24-25-15,0 0 0,1 0 16,48 0 0,1 0-1,0 0-15,-1 0 0,26 24 16,-26 1-16,26 0 15,-26-1-15,26 1 0,-1 0 16,-24-1-16,-1 1 16,1 0-16</inkml:trace>
  <inkml:trace contextRef="#ctx0" brushRef="#br0" timeOffset="-15535">2270 4320 0,'0'-25'16,"0"1"-16,-25 24 16,25-25-16,25 25 15,-1 25 1,1-25 0,-1 24-16,1-24 15,0 0-15,-1 0 16,1 0-16,0 0 0,-1 0 15,-24-24-15,25 24 0,-25-25 16,0 0 0,0 1-16,-25-1 15,1 25-15,-1-25 16,0 25-16,1 0 16,-1 25-16,0-25 0,25 25 15,-24-1-15,24 1 16,0 24-16,0-24 0,0 0 15,0-1-15,24 26 16,1-26-16,0 1 0,-1 0 16,1-25-16,0 0 0</inkml:trace>
  <inkml:trace contextRef="#ctx0" brushRef="#br0" timeOffset="-15086">2615 4098 0,'-25'-49'0,"25"24"16,-25 0-16,25 1 16,0 48-1,0 1-15,25 0 16,0 24-16,-25 0 0,24 1 16,1-1-16,-25 25 15,25 0-15,-1-25 0,-24 25 16,25-24-16,0-1 0,-25 0 15,24 1-15,-24-26 16,0 1-16,0 0 0,0-1 16,0-48-1,0-1 1,-24-24-16,24-1 16,-25 1-16,25-25 15,-25 0-15,25 0 0,0 25 16,0-25-16,25 24 15,0 26-15,-1-1 0,1 0 16,0 25-16,-1 0 0,1 0 16,0 25-16,-25 0 15,24-25-15,-24 49 0,0-24 16,-24-1-16,24 1 16,-25 0-16,0-1 0,1 1 15,-1 0-15,0-25 0,1 0 16</inkml:trace>
  <inkml:trace contextRef="#ctx0" brushRef="#br0" timeOffset="-14732">3207 4049 0,'24'0'0,"-48"0"31,-1 0-31,0 0 15,1 0-15,-1 24 0,0 1 16,25 0 0,0-1-16,-24 1 0,24 0 15,24-1 1,1 1-16,-25 0 0,25-25 16,-1 24-16,1-24 0,0 0 15,-1 0-15,1 0 16,0 0-16,-1-24 0,1-1 15,-25 0 1,0 1-16,-25 24 16,25-25-16,-24 0 0,-1 25 15,0-24-15,1 24 16,-1 0-16,0 0 16,1 24-16</inkml:trace>
  <inkml:trace contextRef="#ctx0" brushRef="#br0" timeOffset="-14382">3355 4073 0,'0'-24'0,"-25"-1"16,25 0-1,0 1-15,0-1 16,25 25-1,-1 25-15,1-1 16,-25 1-16,25 0 0,-1-1 16,1 1-16,0 24 15,-25-24-15,0 0 0,24-1 16,-24 1-16,0 0 16,-24-25-1,-1-25-15,25 0 16,0 1-1,0-1-15,0 0 0,0-24 16,25 24-16,-25 1 0,24-1 16,1 0-16,0 25 15,-1 0 1</inkml:trace>
  <inkml:trace contextRef="#ctx0" brushRef="#br0" timeOffset="-14119">3700 3925 0,'-25'0'16,"25"-24"-16,-25-1 0,25 0 15,0 1-15,0-1 0,0 0 16,0 1-16,0-1 16,0 50-1,0-1-15,0 1 16,25 0-16,-25 24 0,25 0 15,-25 1-15,24-1 0,-24 0 16,25 1-16,0-1 16,-1-24-16,-24-1 0,25 1 15,0 0-15,-1-25 16,1 0-16,0 0 0,-1 0 16</inkml:trace>
  <inkml:trace contextRef="#ctx0" brushRef="#br0" timeOffset="-13979">3774 3975 0,'-25'-25'0,"0"0"16,1 25-16,24-24 15,24 24 1,1 0 0,24 0-16,-24-25 0,24 25 15,-24 0-15</inkml:trace>
  <inkml:trace contextRef="#ctx0" brushRef="#br0" timeOffset="-13135">3157 4715 0,'0'24'78,"25"1"-62,-25 0-16,0 24 0,0 0 15,0 0-15,25 1 16,-25 24-16,0 0 0,24 0 16,-24 0-16,0 0 0,25 0 15,-25 0-15,25 24 16,-25-48-16,0 24 0,24 0 16,-24-25-16,25 0 15,-25 1-15,0-26 0,25 26 16,-25-26-16,0 1 0,0-1 15,0 1-15,24 0 16,-24-50 15,-24 25-31,24-25 16,-25 1-16</inkml:trace>
  <inkml:trace contextRef="#ctx0" brushRef="#br0" timeOffset="-12904">3059 5849 0,'0'25'16,"24"-1"30,1-24-46,24 25 16,-24-25-16,0 0 16,24 25-16,-24-25 0,-1 0 15</inkml:trace>
  <inkml:trace contextRef="#ctx0" brushRef="#br0" timeOffset="-12697">3675 5824 0,'0'-24'16,"-25"48"31,1 1-31,24 0-16,-25-1 0,1 26 15,-26-26-15,26 26 16,-26-26-16,26 25 0,-26 1 15</inkml:trace>
  <inkml:trace contextRef="#ctx0" brushRef="#br0" timeOffset="-5915">2294 7550 0,'0'-24'0,"0"-1"15,0 0-15,0 1 16,25 24-16,-25 24 31,0 1-31,0 0 16,0 24-16,24 0 0,-24 1 15,0 24-15,0 0 0,25 24 16,-25 1-16,0 0 16,0 24-16,0-24 0,0-1 15,0 1-15,0-1 16,0 1-16,-25-25 0,25-25 15,0 25-15,0-24 16,0-1-16,0-24 0,-24-1 16,24 1-16,0 0 0,24-25 47,-24-25-32,25 25-15,-25-25 16,25 25-16,-25-24 0,49 24 15,-24-25-15,24 0 16,25 1-16,0-1 0,25 0 16,24 1-16,25-1 0,0 0 15,49 1-15,25-26 16,25 26-16,-1-1 0,1 0 16,24 25-16,-24-24 15,24-1-15,-24 25 0,-1-25 16,-24 25-16,0 0 0,-25-24 15,-24 24-15,0 0 16,-50 0-16,-24 0 0,-25 0 16,0 0-16,-50 0 15,-24 24-15,-24-24 16,-1 0-16,0 0 16,-24 0-16,24 0 15,-24 0-15,24 0 0,1 0 16,-1 0-16,0 0 15,1 0-15,-1-24 0,0-1 16,25 1 0,0-1-16,-24-24 15,24-1-15,0 1 0,0-25 16,0-25-16,-25 1 16,25-1-16,0-24 0,0-1 15,0-24-15,0 25 0,25 0 16,-25 0-16,0 24 15,24 0-15,1 25 0,-25 0 16,25 25-16,-25 0 16,0 24-16,24 0 0,-24 1 15,0-1-15,-24 25 47,24 25-47,-25-25 16,0 24-16,1-24 15,-1 25-15,-24-25 0,-1 25 16,1-1-16,-50 1 16,1 0-16,-25-1 0,-25 1 15,0 0-15,-50-1 16,-24 1-16,0 0 0,-24 24 16,-25-24-16,-1-1 0,26 1 15,-26 24-15,26-24 16,24 0-16,49-1 0,1 1 15,24-25-15,24 25 16,26-25-16,-1 0 0,50 24 16,-1-24-16,26 0 0,-1 0 15,0 0-15,1 25 16,-1-25-16,0 24 16,1-24-16,-1 25 15,1-25-15,-1 0 0,25 25 16,-25-25-16,50 0 31,0 24-31,-1-24 16,1 0-16</inkml:trace>
  <inkml:trace contextRef="#ctx0" brushRef="#br0" timeOffset="-5402">2935 7846 0,'-24'-24'15,"24"-1"-15,-25-24 0,0 24 16,25 0-16,-24 1 16,24-1-16,0 0 0,0 1 15,0-1-15,24 25 0,26-25 16,-26 25-16,50-24 16,-24 24-16,24 0 0,0 0 15,-25 0-15,25 0 16,0 0-16,-25 24 0,1-24 15,-26 25-15,-24 0 0,0-1 16,0 26-16,0-26 16,-49 26-16,24-1 0,-24 0 15,0 1-15,-1 24 0,26-25 16,-26 0-16,26 1 16,-1-1-16,25 0 0,0-24 15,0 0-15,0 24 16,49-24-16,-24-25 0,24 24 15,1-24-15,24 0 0,-25 0 16,25 0-16,-25-24 16,0 24-16,1-25 0,-1 0 15</inkml:trace>
  <inkml:trace contextRef="#ctx0" brushRef="#br0" timeOffset="-5243">3281 8093 0,'-74'0'0,"24"-25"15,26 25-15,-1-24 16,0 24-16,25-25 0,25 25 16,0-25-16,-1 25 0,26-24 15,-1 24-15,25-25 16,0 25-16,-25 0 0,25-25 16,0 25-16</inkml:trace>
  <inkml:trace contextRef="#ctx0" brushRef="#br0" timeOffset="-5028">3946 7797 0,'0'-25'0,"0"1"15,-24-1-15,24 0 16,-25 25-16,25 25 31,25 24-31,-25-24 16,24 24-16,1 1 0,-25-1 15,25 25-15,-1-25 16,-24 1-16,25-1 0,-25-24 16,0-1-16,0 1 15,0 0-15</inkml:trace>
  <inkml:trace contextRef="#ctx0" brushRef="#br0" timeOffset="-4884">4020 7501 0,'0'-49'0,"-24"-1"0,24 1 16,-25 49-1,25 25 1</inkml:trace>
  <inkml:trace contextRef="#ctx0" brushRef="#br0" timeOffset="-4389">4464 7550 0,'0'-24'15,"-24"24"-15,24-25 0,0 50 16,0-1-1,0 1-15,0 24 0,24 25 16,-24 0-16,25 0 16,0 25-16,-1 0 15,1-25-15,0 24 0,-25-24 16,24 0-16,1-24 0,-25-1 16,25 0-16,-25-24 15,0 0-15,-25-50 31,25 0-31,-25-24 0,1 0 16,-1-25-16,0 0 16,1-25-16,-1-24 15,25 24-15,-25-24 0,25 24 16,0-24-16,0 49 0,25 0 16,0 24-16,-1 1 15,26 25-15,-26 24 0,26 0 16,-1 24-1,0 50-15,-49-25 16,0 75 0,-24-75-16,-1 0 0,0 1 15,-24-1-15,24-24 0,1 24 16</inkml:trace>
  <inkml:trace contextRef="#ctx0" brushRef="#br0" timeOffset="-4055">5352 7255 0,'0'-25'16,"0"-24"-16,0-1 0,0 1 16,-25 24-16,1-24 15,-1 24-15,0 1 0,1 24 16,-1 0-16,0 24 15,1 1-15,-1 24 0,0 25 16,1 0-16,24 0 0,0 25 16,24 24-16,1 0 15,24 1-15,1-1 0,-1 25 16,0-25-16,1-24 16,-1 24-16,0-24 0,-24-25 15,0 0-15,-25-25 0,-25 0 16,0-24-16,1 0 15,-26-25-15,-24 0 0,25-25 16,-25-24-16</inkml:trace>
  <inkml:trace contextRef="#ctx0" brushRef="#br0" timeOffset="-3747">4957 8290 0,'0'-74'16,"0"0"-16,0 0 16,25 25-16,24 0 0,-24-1 15,24 26-15,1-26 16,-1 26-16,0 24 0,-24-25 15,24 0-15,-24 25 0,0-24 16,-1 24 0,1 0 46,0 0-46,-1 24-1,-24 1-15,25 0 0,-25-1 16,25 1-16,-1 0 16,-24-1-16,25 26 0,-25-26 15,25 1-15,-25 0 16,0-1-16,24 1 0,-24 0 16</inkml:trace>
  <inkml:trace contextRef="#ctx0" brushRef="#br0" timeOffset="-3562">5549 7476 0,'-24'-49'16,"-1"0"-16,25 24 0,-25 1 16,25-1-16,0 50 31,0-1-16,25 1-15,-25-1 16</inkml:trace>
  <inkml:trace contextRef="#ctx0" brushRef="#br0" timeOffset="-3340">5623 7378 0,'0'-25'16,"0"50"15,0-1-31,0 1 16,25 0-16,-25 24 15,25 25-15,-1-25 0,-24 25 16,25 0-16,-25 0 16,25 0-16,-25-24 0,24 24 15,-24-25-15,0 0 16,25-24-16</inkml:trace>
  <inkml:trace contextRef="#ctx0" brushRef="#br0" timeOffset="-2961">6067 7871 0,'0'-74'0,"0"49"16,-24 25-16,24-24 0,0 48 46,24 1-30,1-25 0,24 0-1,0 0-15,1-25 16,-26 1-16,1-1 16,-25 0-16,0 1 0,0-1 15,0-24-15,-25 24 16,1 0-16,-26 1 0,26 24 15,-25-25-15,-1 25 16,26 0-16,-1 25 0,0-1 16,1 26-16,24-1 0,0 25 15,24-25-15,26 25 16,-1 0-16,25-24 0,24-1 16,-24 0-16,25-24 15,0 0-15,-25-25 0,0-25 16,-25 0-16</inkml:trace>
  <inkml:trace contextRef="#ctx0" brushRef="#br0" timeOffset="4682">6758 7920 0,'-25'0'15,"50"0"32,24 0-47,0 0 16,25-24-1,148 24-15,173-25 16,-149 0-16,50 1 16,0 24-16,0-25 0,0 25 0,-25 0 15,-49-25-15,0 25 16,-49 0-16,-50 0 0,0 0 16,-49 0-16,-24 0 15,-26 0-15,1 0 0,-50 0 31,1 0-31,-1 0 16,0-24 0,25-1 93,-24 0-109,24 1 16,0-26-1,0 26-15,-25-26 0,25-24 16,0-24-16,0-1 16,0-24-16,0-25 0,0-25 15,0 1-15,0-50 0,0 24 16,-25-48-16,1 24 15,-1-25-15,0 1 0,1-1 16,-1 25-16,0 0 16,1 0-16,-1 25 0,1 49 15,-26 0-15,26 25 0,-1 49 16,0 0-16,25 24 16,-24 26-16,24-1 0,-25 25 15,25-24-15,0 48 31,0 1-15,0-1 0,25-24-1,-25-24 63,0-1-46,24 25 15,26 0-47,24 0 15,-1 25-15,51-25 0,24 0 16,24 0-16,26 0 0,-1 0 15,25 0-15,-25 0 16,0 0-16,1-25 0,-26 25 16,-24 0-16,-24 0 15,-26 0-15,-48 0 0,-1 0 16,-24 0-16,-1 0 0,-48 0 31,-1 0-31,0 0 16,1 0-16,-1 0 15,0-24-15,1 24 0</inkml:trace>
  <inkml:trace contextRef="#ctx0" brushRef="#br0" timeOffset="4933">11838 3087 0,'-25'-25'16,"0"25"-16,1-24 15,24-1-15,24 50 32,1-25-32,24 24 15,1 1-15,-1 0 0,0 24 16,1-24-16,-1 24 16,0 25-16,1-25 0,-26 1 15,1-1-15,-25 0 0,-49 0 16,-1 25-16,-48-24 15,-1-26-15,-49 26 0</inkml:trace>
  <inkml:trace contextRef="#ctx0" brushRef="#br0" timeOffset="5652">9224 2618 0,'0'-24'16,"0"-1"-16,-25 0 0,0 1 16,1-1-16,24 0 15,-25 25-15,0 0 16,25 25-16,-24 0 15,24-1-15,0 26 16,0-1-16,0 0 0,0 1 16,24 24-16,1-25 0,0 0 15,24 25-15,0-24 16,1-26-16,-1 1 0,25 0 16,0-25-16,0 0 15,0-25-15,0 25 0,-25-49 16,1-1-16,-1 1 0,0 0 15,-24-1-15,-25-24 16,0 0-16,-25 25 0,1 0 16,-26-1-16,26 1 15,-26 24-15,26 1 0,-1 24 16,0 0-16,1 24 0,-1-24 16,25 25-16,0 0 15,0-1-15,25 1 0</inkml:trace>
  <inkml:trace contextRef="#ctx0" brushRef="#br0" timeOffset="6131">10111 2421 0,'0'-25'0,"-24"1"15,24-1-15,0 0 0,-25 25 16,25-24-16,0 48 31,0 26-15,0-26-16,0 50 0,0 0 15,0 0-15,0 25 0,25 24 16,-25-24-16,24 24 16,-24-24-16,25 0 15,0-1-15,-25-24 0,24 0 0,1-25 16,-25 1-16,0-26 15,25-24-15,-25-24 32,0-26-32,0 1 0,0 0 15,0-25-15,-25 0 0,25-25 16,0 1-16,0-1 16,0 0-16,25 1 0,-1-1 15,1 50-15,0-1 16,-1 1-16,26 49 0,-26 0 15,1 0-15,0 25 0,-1-1 16,1 26-16,-25-1 16,-25 0-16,1 1 0,-1-1 15,-24-24-15,-1 24 0,26-24 16,-26-1-16,1-24 16,24 0-16</inkml:trace>
  <inkml:trace contextRef="#ctx0" brushRef="#br0" timeOffset="6366">10531 2199 0,'0'-49'0,"0"24"16,0 1-16,-25-1 0,0 25 31,25 25-31,0-1 16,25 26-16,-25-1 0,25 25 15,-1-25-15,1 50 16,-25-25-16,25 0 0,-1 24 16,-24-24-16,0-24 15,0 24-15,25-25 0,-25 0 16,0-24-16</inkml:trace>
  <inkml:trace contextRef="#ctx0" brushRef="#br0" timeOffset="6726">11073 2569 0,'0'-25'0,"0"1"15,0-1-15,0 0 0,-24 1 16,-1 24-16,0-25 0,1 25 16,-1 0-16,0 0 15,1 25-15,-1-1 0,0 1 16,1 0-16,24 24 15,0 0-15,0-24 0,0 24 16,0 1-16,24-1 0,1-24 16,0 24-16,-1-24 15,26-25-15,-26 0 0,1 0 16,24 0-16,-24-25 16,0 0-16,-1 1 0,1-1 15,-25-24-15,0-1 0,0 26 16,0-26-16,-25 26 15,1-1-15,-1 0 0,0 1 16,1-1-16,-1 25 16,0 0-16,1 0 0,-1 0 15,25 25-15</inkml:trace>
  <inkml:trace contextRef="#ctx0" brushRef="#br0" timeOffset="7133">11468 2520 0,'0'-25'0,"0"0"16,-25 1-16,0-1 15,25 0-15,-24 1 16,-1 24-16,25-25 0,-25 25 16,1-25-16,-1 25 0,0 25 15,1-25-15,-1 25 16,25-1-16,-24 26 0,-1-26 15,25 1-15,-25 24 0,25-24 16,0 0-16,25-1 16,0 1-16,-1 0 15,25-25-15,-24 0 16,0 0-16,24 0 0,-24-25 16,-1 0-16,-24 1 15,25-1-15,0 0 0,-25 1 16,0-1-16,0 0 15,0 1-15,0 48 16,0 26 0,0-26-1,24 1-15,-24 24 0,25-24 16,-25 0-16,25-1 16,-25 1-16,24 0 0</inkml:trace>
  <inkml:trace contextRef="#ctx0" brushRef="#br0" timeOffset="7679">11887 2544 0,'0'-24'15,"0"-1"-15,0 0 16,-25-24-16,25 24 0,-24 1 16,-1-26-16,25 26 15,-25-1-15,1 1 0,-1 24 16,0 0-16,1 0 15,-26 0-15,26 24 0,-1 1 16,0 24-16,1-24 0,24-1 16,-25 26-16,25-26 15,0 26-15,0-26 0,0 1 16,25-25-16,-1 25 16,1-25-16,24 0 0,-24 0 15,24 0-15,1-25 0,-1 25 16,0-25-16,1-24 15,-1 24-15,-24-24 0,-1-25 16,1 25-16,-25-25 16,0-25-16,-25 25 0,1-24 15,-26-1-15,26 0 0,-1 1 16,-24 24-16,24 24 16,0 26-16,1 24 15,24 49-15,0 25 16,0 0-16,24 25 0,1-1 15,0 1-15,24 24 0,-24-24 16,24-1-16,-24 1 16,24 0-16,-24-1 0,-1-24 15,1 0-15,0 0 0,-1-24 16,-24-1-16,25 0 16,-25 1-16,0-26 0,25 1 15,-25-50 16</inkml:trace>
  <inkml:trace contextRef="#ctx0" brushRef="#br0" timeOffset="21165">14600 3679 0,'0'24'78,"-25"-24"-78,25 25 16,0 0-16,0 24 15,0-24-15,0 24 16,25 25-16,-25-25 0,0 25 15,24-24-15,-24 24 0,25 0 16,-25 0-16,0 0 16,0 0-16,0 0 0,0 0 15,0 0-15,0-25 16,0 25-16,0-25 0,0-24 16,0-1-16,0 1 0,0 0 15,0-1-15,-25-24 16,25 25-16,0-50 47,-24 25-16,-1 0-15,0-24-16,1 24 15,-1 0-15,-24 0 0,-25 0 16,0 0-16,0-25 0,-25 25 15,-24 0-15,-1 0 16,1 0-16,0 0 0,-25 0 16,25 0-16,-1 25 15,1-25-15,24 0 0,1 24 16,24-24-16,24 0 0,1 25 16,24-25-16,1 0 15,-1 0-15,25 25 125,0-1-109,25 1-1,-25 0-15,0-1 0,24 26 16,-24-1-16,25 0 0,-25 1 16,25-1-16,-25 0 15,24 25-15,-24-24 0,0 24 16,25-25-16,-25 0 16,0 1-16,-25-1 0,25 0 15,-24 1-15,24-26 0,0 1 16,-25 0-16</inkml:trace>
  <inkml:trace contextRef="#ctx0" brushRef="#br0" timeOffset="21536">12454 5898 0,'-24'0'16,"24"25"15,24-25-31,-24 25 0,25-1 16,-1-24-16,1 25 0,0 0 15,24-1-15,-24 1 0,-1-25 16,1 24-16,24-24 16,-24 0-16,24 0 0,-24 0 15,24 0-15,-24-24 16,24-1-16,1 1 0,-26 24 15,26-25-15,-26 0 0,1 1 16,-25-1-16,25 25 16,-25-25-16,-25 25 31,0 0-31,1 25 0,-1 0 16,-24-1-16,24 26 0,-24-26 15,-1 25-15,1 1 16,0-1-16</inkml:trace>
  <inkml:trace contextRef="#ctx0" brushRef="#br0" timeOffset="22607">11690 6885 0,'0'-50'16,"0"26"-1,0-1 1,-25 0-1,-24 1 1,-1 24 0,26 24-1,-1-24-15,25 25 0,-25-25 16,25 25-16,25-1 47,0-24-32,-1 0 17,-24-24 46,0-1-47,0 0 0,0 1-31,25 24 16,-25-25 0,0 50-1,0-1-15,0 1 0,0 0 16,0 24-16,0 25 15,0-25-15,0 25 0,0 0 16,0-24-16,0 24 0,0-25 16,0 25-16,0-50 15,0 26-15,0-26 0</inkml:trace>
  <inkml:trace contextRef="#ctx0" brushRef="#br0" timeOffset="22978">11517 7230 0,'0'-25'16,"0"1"-16,25 24 47,-1 0-47,1 0 0,24-25 15,1 25-15,-1-25 0,0 25 16,-24-24-16,24 24 15,1-25-15,-26 25 0,1-25 16,0 25-16,-25-24 16,0-1-16,0 0 0,0 1 15,0-1 1,0 0-16,0 1 16,0 48-1,-25 1 1,25 0-16,0 24 0,0-24 15,0 24-15,-25 0 16,25 1-16,0-1 0,0-24 16,0 24-16,-24 0 0,24-24 15,0-1-15</inkml:trace>
  <inkml:trace contextRef="#ctx0" brushRef="#br0" timeOffset="23410">12183 7082 0,'0'-25'0,"25"1"16,-25-1-1,0 50 1,0-1-16,0 1 16,0 0-1,0-1-15,-25 26 0,25-26 16,0 1-16,0 0 0,0-1 15,-25 1-15,25 0 16,0-1-16,0-48 47,0-1-47,0-24 16,0 24-16,25-24 0,0-1 15,-25-24-15,24 25 0,1-25 16,0 25-16,24-25 15,-24 49-15,-1-24 0,1 49 16,0 0-16,-1 0 0,1 0 16,-1 49-16,-24-24 15,25 24-15,0 0 0,-25 1 16,24 24-16,1-25 16,-25 0-16,0 1 0,25-26 15,-25 26-15,0-26 0,0 26 16</inkml:trace>
  <inkml:trace contextRef="#ctx0" brushRef="#br0" timeOffset="23583">12282 7205 0,'0'-24'16,"0"-1"-16,-25 0 0,25 1 15,25 24-15,-25-25 16,24 0-16,1 25 0,0-24 15,24-1-15,0 25 0,0-25 16,1 25-16,-1-24 16,0 24-16</inkml:trace>
  <inkml:trace contextRef="#ctx0" brushRef="#br0" timeOffset="24113">12849 6860 0,'-25'-25'16,"25"1"-1,0 48 17,0 1-17,0 0-15,0-1 16,0 26-16,0-1 0,0 0 16,-25-24-16,25 24 15,0 1-15,0-26 0,0 1 16,0 0-16,0-1 15,0-48 1,0-1 0,0 0-16,25-24 0,-25 24 15,0-24-15,25-25 16,-25 25-16,24-1 0,-24 1 16,25 24-16,-25 1 15,0-1-15,0 0 0,25 25 16,-25 25-16,0 0 0,24-1 15,-24 1-15,25 24 16,0-24-16,-1 24 0,-24-24 16,25 24-16,0-24 15,-1 0-15,1-25 0,0 24 16,-1-24-16,1 25 0,0-25 16,-1-25-1,-24 1-15,25-1 16,-25-24-16,25 24 15,-25-24-15,0 24 0,0-24 16,0 24-16,0-24 0,0 24 16,0 0-16,0 1 15,-25 24-15,25-25 0</inkml:trace>
  <inkml:trace contextRef="#ctx0" brushRef="#br0" timeOffset="24566">13490 6737 0,'0'24'32,"0"1"-17,0 0 1,0-1-16,0 1 15,0 24-15,0-24 0,0 24 16,0-24-16,0 24 16,-25-24-16,25 0 0,-24-1 15,24 1-15,0 0 16,0-50 0,0 0-1,0 1-15,0-1 16,24-24-16,-24-25 0,0 24 15,25-24-15,-25 0 16,25 0-16,-1 0 0,-24 25 16,25 0-16,-25 24 0,25 25 15,-1 0-15,1 0 16,0 49-16,-1 1 0,-24-1 16,50 0-16,-26 25 15,1-24-15,-1 24 0,1-25 16,0 25-16,-25-25 15,24-24-15,1 24 0,-25-24 16</inkml:trace>
  <inkml:trace contextRef="#ctx0" brushRef="#br0" timeOffset="24720">13441 6983 0,'0'-24'0,"0"-1"0,0 0 16,24 25-16,1-24 15,24 24-15,1-25 0,-1 25 16,25-25-16,-25 25 0,0 0 16,1 0-16</inkml:trace>
  <inkml:trace contextRef="#ctx0" brushRef="#br0" timeOffset="25079">11862 7797 0,'-24'0'0,"24"25"31,0-1-15,0 1-16,24 0 0,-24 24 15,0 0-15,0 1 16,25-1-16,-25 0 0,0 1 15,25-1-15,-25 0 0,24-24 16,-24 24-16,0-24 16</inkml:trace>
  <inkml:trace contextRef="#ctx0" brushRef="#br0" timeOffset="25378">11862 8044 0,'-24'-50'0,"-1"1"0,0-25 16,1 25-16,24-1 16,0 1-16,0 24 15,24 1-15,1-1 0,0 0 16,-1 1-16,26 24 0,-1 0 16,0 24-16,25 1 15,-24 0-15,-26-1 0,26 26 16,-1-1-16,-24 0 0,-25 1 15,0 24-15,0-25 16,-25 25-16,0-25 0,-24 1 16,0-1-16,-1 0 15,-24-24-15,25 0 0,0-1 16,-1 1-16,26-25 0,-1 0 16</inkml:trace>
  <inkml:trace contextRef="#ctx0" brushRef="#br0" timeOffset="26003">12430 7822 0,'24'-25'0,"1"25"0,-1 0 32,-24 25-17,0-1 1,0 1-16,0 0 0,25-1 15,-25 1-15,0 0 16,0 24-16,25-24 0,-25-1 16,0 26-16,0-26 15,0 1-15,-25-50 32,25 1-17,0-1-15,0-24 0,-25-1 16,25-24-16,0 0 15,0 0-15,0 25 0,0-25 16,25 25-16,0-1 16,-1 26-16,1-1 0,0 0 15,24 25-15,-24 0 16,24 25-16,-24 0 0,24-1 16,-24 1-16,-1 0 0,1-1 15,-25 26-15,25-26 16,-25 1-16,0 0 0,-25-1 15,0 1-15,25 0 0,-24-25 16,-1 24-16,0-24 16,25-24-1,25 24 1,0 0 0,24 0-16,-24 24 15,-1 1-15,26-25 16,-26 25-16,1 24 0,0-24 15,-25-1-15,0 1 16,-25 0-16,0-1 0,-24 1 16,0 0-16,-1-25 15,-24 0-15,0 0 16,-24 0-16,24-25 0,0 0 16</inkml:trace>
  <inkml:trace contextRef="#ctx0" brushRef="#br0" timeOffset="26716">17238 3901 0,'-24'0'32,"24"24"-17,0 1-15,-25 0 0,25-1 16,0 26-16,0-1 16,0 0-16,0 1 0,0 24 15,0 0-15,25 24 16,-25-24-16,0 25 0,0-25 15,24 25-15,-24-26 0,0 1 16,0 0-16,0-24 16,-24-1-16,24 0 0</inkml:trace>
  <inkml:trace contextRef="#ctx0" brushRef="#br0" timeOffset="26925">16720 5060 0,'-24'0'16,"-26"0"-16,26 24 0,-1-24 15,25 25 17,25-25-32,-1 25 15,1-25-15,0 24 0,24-24 16,-24 25-16,24-25 0,0 25 15</inkml:trace>
  <inkml:trace contextRef="#ctx0" brushRef="#br0" timeOffset="27102">17288 5158 0,'24'0'0,"-24"-24"15,0 48 16,-24 1-15,-1 0-16,0-1 0,1 26 16,-26-26-16,1 26 15,-25-1-15</inkml:trace>
  <inkml:trace contextRef="#ctx0" brushRef="#br0" timeOffset="28487">16129 6169 0,'0'-24'16,"24"24"0,-24-25-16,25 25 15,-25-25-15,0 1 16,0-1-16,0 1 0,0-1 16,-25 0-1,1 1-15,-26 24 0,26 0 16,-26 0-16,1 0 15,0 0-15,-1 24 0,1-24 16,0 25-16,24 24 0,0-24 16,25 24-16,0-24 15,25 24-15,0 0 0,24 1 16,0-1-16,25 25 0,0-25 16,0 1-16,0-26 15,50 75 1,-100-74-16,1-1 0,-25 1 0,0 0 15,-25-25-15,-24 24 16,0-24-16,-1 0 0,-24 0 16,25 0-16,0-24 15,24 24-15,-24-25 0,49-24 16</inkml:trace>
  <inkml:trace contextRef="#ctx0" brushRef="#br0" timeOffset="28683">16400 6293 0,'49'0'16,"-24"0"-16,-1 0 16,-24 24-1,0 1 1,25 0-16,-25-1 16,0 26-16,0-26 0,25 26 15,-25-26-15,24 1 0,-24 0 16,25 24-16,-25-24 15</inkml:trace>
  <inkml:trace contextRef="#ctx0" brushRef="#br0" timeOffset="28820">16523 6120 0,'-25'-49'15,"25"0"-15,-24-1 16,24 26-16,-25 24 31,25 24-31,0 1 0</inkml:trace>
  <inkml:trace contextRef="#ctx0" brushRef="#br0" timeOffset="29380">16696 6367 0,'0'-25'15,"0"0"1,24 25 0,1 0-1,-25 25 1,25 0-16,-25-1 0,24 1 16,-24 0-16,25-1 15,-25 1-15,0 0 0,0-1 31,0 1-31,0-50 32,25 1-32,-1-26 15,-24 26-15,25-1 16,0-24-16,-1 24 0,1 0 16,0 1-16,-25-1 15,24 0-15,1 25 16,-25 25-16,0 0 15,0-1-15,25 26 0,-25-26 16,0 1-16,0 0 0,24-1 16,-24 1-16,0 0 15,25-25-15,0-25 16,-1-24 0,-24 24-1,25 0-15,0 1 0,-25-26 16,24 26-16,1-1 15,0 0-15,-25 50 16,24-25-16,-24 25 16,0-1-16,0 26 15,25-26-15,-25 1 0,0 24 16,25-24-16,-25 0 16,24-25-16</inkml:trace>
  <inkml:trace contextRef="#ctx0" brushRef="#br0" timeOffset="29818">17510 6095 0,'0'-49'0,"-25"0"15,25 0-15,0-1 0,0 26 16,0 73 0,0-24-1,0 49-15,0-25 16,25 49-16,-25 1 0,24 0 15,1-1-15,-25 1 0,24 0 16,1-25-16,-25 0 16,25 0-16,-25 0 0,0-50 15,0 26-15,0-26 16,-25-48 0,0-1-16,25-24 15,-24-1-15,-1 1 16,25-25-16,-24 0 15,24 0-15,0 0 0,24 0 0,-24 0 16,25 25-16,-1-1 16,26 26-16,-26 24 15,26 0-15,-26 0 0,26 0 16,-26 24-16,26 26 0,-26-26 16,-24 1-16,25 0 0,-25 24 15,0-24-15,-25-25 16,1 24-16,-26 1 0,26-25 15,-26 0-15,1 0 16,0-25-16</inkml:trace>
  <inkml:trace contextRef="#ctx0" brushRef="#br0" timeOffset="30105">18126 6194 0,'-25'-25'0,"25"1"16,-24 24-16,24-25 16,24 25-1,1 49 1,-25 1-1,25-26-15,-25 26 0,24-1 16,1 0-16,-25 1 0,25-1 16,-25 0-16,0-24 15,0 0-15,0-1 0</inkml:trace>
  <inkml:trace contextRef="#ctx0" brushRef="#br0" timeOffset="30242">18175 5726 0,'-24'-25'15,"24"0"-15,0 1 0,-25 24 16</inkml:trace>
  <inkml:trace contextRef="#ctx0" brushRef="#br0" timeOffset="30486">18471 5775 0,'0'25'16,"0"-1"-1,0 1-15,0 24 16,25 1-16,-25-1 0,25 25 15,-25 0-15,24 0 0,1 0 16,0 0-16,-1-25 16,-24 25-16,25-25 0,-25-24 15,0 24-15,25-24 16</inkml:trace>
  <inkml:trace contextRef="#ctx0" brushRef="#br0" timeOffset="30838">18471 6391 0,'0'-24'0,"-24"24"0,24-25 16,24 25-1,26 0 1,-26 0-16,26 0 16,-1 0-16,0 0 15,25 0-15,-24 0 0,-1-25 16,25 25-16,-50 0 0,26-24 15,-26 24-15,1-25 16,0 0-16,-25-24 0,0 24 16,-25-24-16,0 24 15,1 1-15,-1-1 0,0 1 16,1 24-16,-1 0 0,0 24 16,1 25-1,24-24-15,-25 24 16,25 1-16,0-1 0,0 0 15,25 1-15,-25-1 0,24 0 16,1-24-16,24 0 0,-24-1 16,0-24-16</inkml:trace>
  <inkml:trace contextRef="#ctx0" brushRef="#br0" timeOffset="31578">19285 6243 0,'0'-49'0,"0"0"0,0 24 15,0-24-15,0 0 0,0 24 16,0 0-16,0 1 16,0 48-1,25 1-15,-25 24 0,0-24 16,0 24-16,24 0 16,-24 1-16,0 24 0,25-50 15,-25 26-15,0-26 16,0 1-16,0 0 15,25-1-15,-25-48 32,0-1-32,0 0 0,0-24 15,24 24-15,-24-24 16,0 0-16,0-1 0,0 26 16,0-1-16,0 0 0,25 1 15,-25 48 16,0 1-31,25 0 0,-25-1 16,24 1-16,-24 0 16,0-1-16,25 1 0,-25 0 15,25-25-15,-25 24 16,24 1-16,1-25 16,-25-25-1,25 25-15,-25-24 16,24-1-16,-24 0 0,25 1 15,-25-1-15,25 0 16,-1 1-16,-24 48 16,25-24-1,-25 25-15,25 0 16,-1-25-16,1 24 0,0 1 16,-1-25-16,1 25 15,0-25-15,-1 0 0,1 0 16,0 0-16,-1 0 0,1-25 15,-25 0-15,25 1 16,-25-1-16,0-24 16,0-1-16,0 26 15,-25-1-15,0 1 16,1 24-16,24 24 0,-25-24 16,25 25-16,-25 24 15,25-24-15,0 24 0,0 0 16,0 1-16,0-26 15,25 26-15,-25-26 0,25 1 16,-1 0-16,26-25 0</inkml:trace>
  <inkml:trace contextRef="#ctx0" brushRef="#br0" timeOffset="31971">20321 6145 0,'-25'-50'16,"25"26"-16,-25-25 15,25 24-15,0 0 0,0 50 32,0 0-17,0-1-15,0 25 0,0 1 16,0-26-16,0 26 16,0-26-16,0 1 0,0 0 15,0-1-15,0 1 16,25-50-1,0 1 1,-25-1 0,24 0-16,1 1 0,-25-1 15,25 0-15,-1 1 16,-24-1-16,25 0 0,0 25 16,-25 25-1,24 0 1,-24 24-16,0-24 0,0 24 15,25-24-15,-25 24 16,0-24-16,25-1 0,-25 1 16,0 0-16</inkml:trace>
  <inkml:trace contextRef="#ctx0" brushRef="#br0" timeOffset="33206">19828 3975 0,'-25'-25'0,"50"25"16,-25-25 0,24 25-1,1 0-15,-25 25 31,0 0-31,0-1 16,0 26-16,0-26 16,0 26-16,-25-1 0,25 25 15,0-25-15,0 1 0,0-1 16,0 0-16,0 1 16,0-1-16,0 0 0,0-24 15,0 0-15,0-1 16,0 1-16,25 0 31,0-25-31,-1 0 16,50 0-16,0-25 0,25 25 15,49 0-15,24 0 16,26 0-16,24-25 0,24 25 16,25 0-16,-24 0 0,0 0 15,-1 0-15,-24 0 16,0 0-16,-49 25 0,-25 0 15,-25-25-15,-24 0 0,-50 24 16,0-24-16,-24 0 16,-50 0 15,1 0-31,-1-24 16,0 24-16,25 24 62,0 1-46,0 0-1,0-1-15,0 25 16,0-24-16,0 24 0,0 1 16,-24-1-16,24 25 15,0-25-15,0 1 0,-25 24 16,25-25-16,0 0 15,0 1-15,-25-26 0,25 26 16,0-26-16,0 1 0</inkml:trace>
  <inkml:trace contextRef="#ctx0" brushRef="#br0" timeOffset="33541">22984 5553 0,'-25'0'0,"1"25"15,-1-25-15,25 24 32,25-24-17,-1 0 1,1 0 0,0 0-16,-1 0 15,1 0-15,24 0 0,-24 0 16,24-24-16,1 24 15,-26 0-15,1 0 0,0-25 16,-1 25-16,1 0 16,-25-25-16,25 25 15,-25 25 17,-25-25-32,25 25 15,-25-1-15,1 26 16,-1-26-16,-24 26 0</inkml:trace>
  <inkml:trace contextRef="#ctx0" brushRef="#br0" timeOffset="33979">22516 6687 0,'24'0'15,"1"-24"-15,-25-1 16,25 0-16,-1 1 0,-24-1 16,0 0-16,0 1 0,0-1 15,-24 0 1,-1 25-16,0 0 0,1 25 16,-26 0-16,26-1 15,-26 26-15,1-1 0,0 0 16,24 1-16,0-1 0,1 0 15,-1 1-15,25-1 16,0 0-16,25-24 0,-1 24 16,26-24-16,-1 0 15,25-25-15,0 0 0</inkml:trace>
  <inkml:trace contextRef="#ctx0" brushRef="#br0" timeOffset="34855">22861 7033 0,'49'-50'15,"0"26"-15,-24-1 0,0 0 16,-25-24-16,0 24 15,0 1-15,-25-1 16,0 25 0,25 25-16,0-1 15,0 1 1,0 0-16,0-1 16,25 1-16,0 0 0,-1-1 15,1-24-15,0 25 0,24-25 16,-24 0-16,24 0 15,25 0 1,-49-25-16,-1 1 0,-24-1 16,25 0-16,-25-24 0,0 24 15,0-24-15,-25 24 0,25 1 16,-24-1-16,24 0 16,-25 1-16,0 24 15,25 24 1,-24 1-16,24 0 15,-25-1-15,25 1 16,0 0 0,25-25-16,-1 0 15,1 0 1,0 0-16,-1-25 0,1 0 16,0 1-16,-1-1 15,-24 0-15,25 1 16,0 24-16,-25-25 0,24 25 15,1 0-15,0 25 16,-25-1 0,24 26-16,-24-26 15,0 1-15,25 0 16,-25-1-16,0 1 16,0 0-16,25-25 15,-1-25 1,-24 0-16,25 25 15,-25-24-15,25-1 16,-1 0-16,26-24 0,-26 24 16,1 1-16,24-1 15,-24 0-15,0 25 0,-1 0 16,-24 25 0,25-25-16,-25 25 15,0-1-15,0 1 0,0 0 16,0-1-16,0 1 15,24-25 1,-24 25-16,25-25 0,0 0 16,-25-25-1,24 25-15,1 0 16,0 0 0,-1 0-1,1 0 1,-25 25-16,25-25 15,-1 0-15,1 24 16,0 1-16,-25 0 16,24-25-16,-24 24 15,0 1-15</inkml:trace>
  <inkml:trace contextRef="#ctx0" brushRef="#br0" timeOffset="35323">24242 6737 0,'24'-25'15,"-24"-24"-15,25-1 0,0 26 16,-1-26-16,1 1 16,0 24-16,-1-24 15,1 24-15,-25 1 0,25 24 0,-25 24 32,0 1-32,-25 0 0,25 49 15,0-25-15,-25 25 0,25 0 16,-24 0-16,24 0 15,0 0-15,-25 0 0,25-25 16,0 25-16,-25-24 16,25-26-16,0 26 0,0-26 15,0 1-15,0 0 16,25-25 0,-25-25-1,25 0-15,-25-24 16,24 0-16,-24-1 0,25 1 15,-25-25-15,0 0 16,25 25-16,-25-25 0,0 0 16,24 24-16,1 1 0,-25 24 15,25 1-15,24-1 16,-24 25-16,-1 0 0,1 25 16,0-1-16,-1 1 0,-24 0 15,25-1-15,-25 26 16,-25-26-16,1 1 15,-1 24-15,0-24 0,1-25 16,-1 25-16,0-25 0</inkml:trace>
  <inkml:trace contextRef="#ctx0" brushRef="#br0" timeOffset="35536">25056 6391 0,'0'-24'0,"24"24"0,-24-25 16,-24 50 0,24-1-16,-25 1 15,0 0-15,25 24 0,-24 0 16,-1 1-16,0-1 0,25 0 16,0 1-16,-24-1 15,24 0-15,0-24 16,24 0-16</inkml:trace>
  <inkml:trace contextRef="#ctx0" brushRef="#br0" timeOffset="35895">25253 6811 0,'0'-25'16,"0"0"-16,0 1 16,0-1-16,0 0 15,24 25 16,1 0-31,0 0 16,-1 0 0,1 0-16,0-24 15,-1 24-15,1-25 0,0 0 16,-25 1 0,0-1-16,0 0 15,-25 1-15,0 24 16,1-25-16,-1 25 0,0 0 15,1 0-15,-1 0 16,0 25-16,25-1 16,-24 26-16,24-26 0,0 26 15,0-1-15,0-24 0,24 24 16,1-24-16,0 24 16,-1-24-16,26-1 0,-1 1 15</inkml:trace>
  <inkml:trace contextRef="#ctx0" brushRef="#br0" timeOffset="36081">25721 6564 0,'-24'-49'16,"24"24"-16,-25 25 0,25-25 16,25 50-1,-25 0-15,24-1 16,1 26-16,-25-26 0,25 26 15,-1-26-15,1 26 16,-25-26-16,25 1 0,-25 0 16</inkml:trace>
  <inkml:trace contextRef="#ctx0" brushRef="#br0" timeOffset="36267">25820 6490 0,'-25'-25'0,"1"25"0,-1 25 16,0 0-16,1 24 16,-1-24-16,0 24 15,1 0-15,24 1 0,-25-26 16,0 26-16,25-26 0,0 26 16,0-26-1</inkml:trace>
  <inkml:trace contextRef="#ctx0" brushRef="#br0" timeOffset="36464">25993 6589 0,'0'-25'0,"0"0"16,0 1-16,0 48 16,0 1-1,0 0 1,-25 24-16,25-24 0,0 24 15,0-24-15,0 24 0,0-24 16,0-1-16,0 1 16</inkml:trace>
  <inkml:trace contextRef="#ctx0" brushRef="#br0" timeOffset="36628">26091 6095 0,'0'-24'16,"0"48"15,0 1-31,0 0 16</inkml:trace>
  <inkml:trace contextRef="#ctx0" brushRef="#br0" timeOffset="36799">26363 6194 0,'0'-25'16,"-25"25"46</inkml:trace>
  <inkml:trace contextRef="#ctx0" brushRef="#br0" timeOffset="37230">26437 6219 0,'0'-25'0,"0"0"16,0 1 0,0 48-16,0 26 15,-25-1-15,25 0 16,-25 25-16,1 0 15,-1 0-15,25 25 0,-25-25 16,1-25-16,24 25 16,-25-24-16,25-1 0,0-24 15</inkml:trace>
  <inkml:trace contextRef="#ctx0" brushRef="#br0" timeOffset="37896">26264 6712 0,'-49'-25'0,"24"25"16,0-24 0,1 24-16,48 0 31,1-25-31,0 25 16,24 0-16,0 0 0,1 0 15,-1 0-15,0-25 16,-24 25-16,24 0 0,0 0 15,-24 0-15,0 0 16,-25-24 0,-25 24 31,25 24-32,0 1-15,-25 0 16,25-1-16,0 1 0,0 0 15,25-1 1,0 1-16,-1-25 16,1 0-16,0-25 15,-1 25-15,1-24 16,0-1-16,-1 0 0,1 25 16,-25-24-16,25-1 15,-25 0-15,0 1 16,0 73-1,-25 25 1,25 0-16,0 0 16,-25 0-16,25 25 15,0-1-15,0 1 0,0 0 16,0-26-16,0 1 0,0 0 16,0-24-16,-24-1 15,-1-24-15,0-25 0,-24 0 16,24-25-1,-24-24-15,0-25 0,24 24 0,0-48 16,1-1-16,24 1 16,98-174-1,-24 198-15,0 25 0,25 0 16,-25 49-16,-25 0 16,25 0-16,-24 0 0,-26 0 15,-24 24-15</inkml:trace>
  <inkml:trace contextRef="#ctx0" brushRef="#br0" timeOffset="41519">20197 2224 0,'25'0'47,"0"0"-47,-1 0 15,1-25-15,0 25 16,24 0-16,25 0 0,0 0 16,25-24-16,24 24 0,0 0 15,50 0-15,-25 0 16,25 24-16,24-24 0,-25 0 15,-24 25-15,0-25 16,0 0-16,-49 25 0,-25-25 16,0 0-16,-25 0 0,-24 0 15,-50 0 1,1 0 0,-26-25-16,26 25 15</inkml:trace>
  <inkml:trace contextRef="#ctx0" brushRef="#br0" timeOffset="41813">22022 1953 0,'-24'0'0,"-1"0"15,25 24 1,25-24-1,-1 25 1,1-25-16,0 25 0,-1-25 16,26 24-16,-1 1 15,-24 0-15,24-1 0,0 1 16,1 24-16,-26-24 16,1 24-16,0 0 0,-25-24 15,0 24-15,-50-24 0,26 24 16,-26-24-16,1 0 15,-25-1-15,25 1 0,-25-25 16</inkml:trace>
  <inkml:trace contextRef="#ctx0" brushRef="#br0" timeOffset="42331">23033 2002 0,'25'0'31,"-25"25"-15,25-1 0,-25 26-16,0-1 0,0 0 15,0 1-15,24 23 16,-24-23-16,0 24 0,0-25 15,0 0-15,0-24 16,25 0-16,-25-1 0,0 1 16</inkml:trace>
  <inkml:trace contextRef="#ctx0" brushRef="#br0" timeOffset="42739">23083 2150 0,'-50'-99'16,"1"25"-16,0-49 0,24 24 15,-24-24-15,24 0 16,25-1-16,0 26 0,25-26 16,24 26-16,-24 24 15,24 25-15,25-1 0,0 26 16,-25 24-16,25 49 0,-24 0 16,-1 25-16,0 25 15,-24-25-15,0 49 0,-1-24 16,-24-1-16,0 1 15,-24 0-15,-26-25 0,1 0 16,0-25-16,-1 0 0,-24 1 16,25-26-16,0 1 15,-1 0-15,26-1 0,-1-24 16,0 0-16,25 25 16,25-25-1,0 0-15,-1 0 0,26 25 16,-26-1-16,26 1 15,-1 0-15,0 24 0,-24-25 16,0 26-16,24-1 16,-24-24-16,-25 24 0,24-24 15,1-1-15,-25 1 0,25-25 16</inkml:trace>
  <inkml:trace contextRef="#ctx0" brushRef="#br0" timeOffset="43509">23798 2199 0,'25'-24'16,"-25"-26"-16,0 26 0,0-1 15,0 0-15,-25 25 32,25 25-32,-25 0 0,1 24 15,24-24 1,0-1-16,-25 26 0,25-26 15,0 1-15,25 24 0,-25-24 16,24-1-16,1 1 16,0-25-16,-25 25 0,24-25 15,1 0-15,0 0 16,-1-25-16,-24 0 0,25 1 16,-25-1-16,0-24 0,0 24 15,0-24-15,0 0 16,-25-1-16,25 26 0,-24-1 15,24 0-15,-25 1 16,25-1-16,0 50 16,0-1-1,25-24 1,-25 25-16,24 0 0,25-25 16,-24 24-16,0-24 15,24 0-15,0 25 0,-24-25 16,24 0-16,-24-25 0,0 25 15,-1-24-15,1-1 16,0 0 0,-25 1-1,-25 24 1,25 24 0,-25-24-16,25 25 15,0 0-15,0 24 0,0-24 16,0 24-16,0-24 15,0-1-15,25 1 0,-25-1 16,25 1-16,-1 0 0,1-25 16,0 0-16,-1 0 15,1 0-15,0 0 0,24-25 16,-24 0-16,-1 25 16,1-49-16,0 25 0,-1-1 15,-24 0-15,25 1 0,-25-1 16,0 0-16,25 25 15,-25 25 1,-25 24 0,25 1-1,0 23 1,0-48-16,0 0 0,25-1 16,-1 1-16</inkml:trace>
  <inkml:trace contextRef="#ctx0" brushRef="#br0" timeOffset="43894">25031 2322 0,'25'-24'0,"-1"-1"16,1 1-16,-25-1 0,0-24 15,0 24-15,0 0 16,-25 1-16,25-1 0,-24 0 16,-26 25-16,26 0 0,-1 0 15,0 0-15,1 25 16,-1 0-16,0-1 0,25 1 15,0 0-15,0-1 0,0 1 16,0 0-16,25-1 16,0 1-16,-1-1 15,1-24 1,0 0-16,24 0 16,-24 0-16,-1 25 15,1-25-15,0 0 0,-1 25 16,1-1-16,-25 1 0,0 24 15,24-24-15,-24 24 16,0 1-16,0 24 0,0-25 16,0 0-16,0 1 0,0-1 15,0-24-15,-24-1 16,24 1-16,-25-25 16,1-25-16,24 1 15,-25-26-15</inkml:trace>
  <inkml:trace contextRef="#ctx0" brushRef="#br0" timeOffset="44294">25277 1977 0,'25'-49'0,"0"0"0,-25 24 16,0 0-16,0 1 0,0-1 31,0 50-15,0-1-1,0 1-15,0 24 0,0 1 16,0-26-16,0 50 0,24-24 16,-24-1-1,0 0-15,25 1 0,-25-26 0,0 25 16,25-24-16,-25 0 16,0-1-1,24-24-15,-24-24 16,25-1-1,-25 0-15,25 1 16,-25-1-16,24 1 16,1-1-16,0 0 15,-1 25-15,1 25 16,0-25-16,-25 25 16,49 24-16,-49-25 15,25 26 1,-25-26-16</inkml:trace>
  <inkml:trace contextRef="#ctx0" brushRef="#br0" timeOffset="45096">26387 2051 0,'0'-24'15,"0"-1"1,0 0-16,25 1 0,-25-1 16,25 0-16,-25 1 15,0-1 1,-25 25 0,0 0-16,1-25 0,-26 25 15,1 0-15,24 0 16,-24 0-16,0 25 0,-50 24 15,74-49 1,25 25-16,74 74 16,-24-75-1,73 26-15,-74-26 16,1 1-16,24 0 16,-25-25-16,-49 24 15,-25 1-15,1-25 16,-50 0-1,49 25-15,-24-25 0,-1 24 16,1-24-16,24 25 0,1-1 16,-1-24-16,0 25 15,25 0-15,0-1 0,0 1 16,0 0-16,25-1 0,-25 1 16,49 0-16,-24-25 15,24 24-15,1-24 0,-1 0 16,25 0-16,-25-24 15,25 24-15,-25-25 0,1 0 16,-1-24-16,-24 24 0,-1 1 16,1-26-16,-25 26 15,0-1-15,0-24 0,0 24 16,-25-24-16,1 24 16,-1 1-16,0 24 0,1-25 15,-1 25-15,0 0 0,1 0 16,-1 0-16,25 25 15,0-1-15,0 1 16,0 0-16,0-1 16,25 1-16,-1 0 0,26-1 15,-26 1-15,50 24 16,-24-24-16,-26-1 16,1-24-16,-25 25 0,0 0 15,0-1 1,-25 1-16,1-25 15,-1 25-15,0-25 0,1 0 16,-1 0 0,25-25-16,0 0 15</inkml:trace>
  <inkml:trace contextRef="#ctx0" brushRef="#br0" timeOffset="45294">26905 2125 0,'0'-74'16,"25"25"-16,-1 0 0,-24-1 15,0 26-15,25-26 0,-25 26 16,25 24 0,-25 24-16,24 26 15,-24-1-15,25 0 16,0 25-16,-25 0 0,24 0 16,-24 0-16,25 0 0,-25 0 15,0 0-15,0-25 16,0 1-16,0-1 0</inkml:trace>
  <inkml:trace contextRef="#ctx0" brushRef="#br0" timeOffset="45599">27078 2421 0,'-25'-25'0,"25"1"16,-25-1-16,25 0 15,0 1-15,25 24 31,0 0-15,-1 0-16,1 0 0,0 0 16,24 0-16,-24 0 15,-1 0-15,1-25 0,0 25 16,-1-24 0,-24 48 30,0 1-46,0-1 16,0 1-16,25 0 16,-25 24-16,0-24 15,0-1-15</inkml:trace>
  <inkml:trace contextRef="#ctx0" brushRef="#br0" timeOffset="45755">27472 2125 0,'-24'-24'15,"-1"-1"-15,0 0 16</inkml:trace>
  <inkml:trace contextRef="#ctx0" brushRef="#br0" timeOffset="46950">27546 2249 0,'25'0'31,"0"0"-15,-25 24-16,24 1 15,-24-1-15,25 1 0,-25 0 16,0-1-16,0 1 16,25-25-16,-25 25 0,0-1 15,24-24 17,-24-24-32,0-1 15,0 0 1,0 1-16,25-1 0,-25 0 15,24 1-15,-24-1 16,25 1-16,-25-1 16,25 25-16,-25 25 15,0-1 1,0 1-16,24-1 0,-24 1 16,0 0-16,0-1 15,25 1-15,-25 0 0,25-25 16,-25 24-16,24-24 0,1 0 15,0 0 1,-1 0-16,1 0 0,0 0 16,-1 0-16,1-24 15,0-1-15,-1 25 16,-24-25-16,25 25 0,0-24 31,-1 24-15,-24 24-16,25-24 15,-25 25-15,25-25 16,-1 25-16,1-25 16,0 0-1,-1 0 1,1-25 0,0 0-1,-25 1-15,0-1 16,0 0-16,0 1 15,0-1-15,0 1 0,-25 24 16,25-25-16,-25 0 16,1 25-16,-1 25 15,0 0 1,25 24 0,-24-25-16,24 1 0,0 0 15,0-1-15,0 26 16,24-26-16,-24 1 15,25 0 1,0-25-16,-1 0 16,1 0-16,0-25 0,-25 0 15,24 25-15,1-24 16,-25-1-16,25 0 0,-1 1 16,-24-1-16,25 0 0,0 25 15,-25-24-15,24 24 16,-24 24-1,25 1 1,-25 0-16,25-1 16,-25 1-16,24-25 15,-24 25-15,25-25 16,0 0-16,-1 0 16,1 0-16,0-25 15,-1 25-15,1-25 0,0 1 16,-1-1-16,1-24 0,-25 24 15,25-24-15,-25 0 16,0-1-16,24-24 0,-24 0 16,0 25-16,0-25 0,0 25 15,0-1-15,-24 26 16,-1 24 0,25 49-16,0 0 15,-25 1-15,25 24 0,0 0 16,0 24-16,0-24 0,0 25 15,25-25-15,-25-25 16,0 25-16,0-25 0</inkml:trace>
  <inkml:trace contextRef="#ctx0" brushRef="#br0" timeOffset="47346">28903 2470 0,'-25'-24'0,"25"-1"16,0 0-16,0 1 15,0-1-15,25 25 32,-1 0-32,1 0 0,0 0 15,-1-25-15,1 25 0,24 0 16,-24 0-16,24 0 16,-24 0-16,-1-24 0,1 24 15,0-25-15,-1 25 0,-24-24 16,25 24-16,-25-25 15,0 0-15,0 1 16,0-1 0,-25 25-1,25 25-15,-24-1 0,-1 1 16,0 0-16,1-1 16,-1 1-16,0 24 0,1 0 15,24-24-15,0 0 0,0 24 16,24-24-16,1-1 15,0-24-15,-1 25 0,1-25 16,0 0 0,24 0-16,-24 0 0,-25-25 0,24 1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2/23/2022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2/23/2022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blogs.sap.com/2016/02/02/sap-s4hana-custom-code-migration-worklis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SoperaStreriaTraining/blob/master/ABAP%20on%20HANA/Day%204/S4%20HANA%20Correct%20Code.txt" TargetMode="External"/><Relationship Id="rId4" Type="http://schemas.openxmlformats.org/officeDocument/2006/relationships/hyperlink" Target="https://github.com/soyuztechnologies/SoperaStreriaTraining/blob/master/ABAP%20on%20HANA/Day%204/Business%20Suites%20Incorrect%20Code.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1.xml"/><Relationship Id="rId1" Type="http://schemas.openxmlformats.org/officeDocument/2006/relationships/slideLayout" Target="../slideLayouts/slideLayout8.xml"/><Relationship Id="rId5" Type="http://schemas.openxmlformats.org/officeDocument/2006/relationships/image" Target="../media/image16.emf"/><Relationship Id="rId4" Type="http://schemas.openxmlformats.org/officeDocument/2006/relationships/customXml" Target="../ink/ink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blogs.sap.com/2019/06/25/custom-code-adaptation-for-sap-s4hana-faq/" TargetMode="External"/><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www.youtube.com/watch?v=-A66NASBxEk" TargetMode="External"/><Relationship Id="rId5" Type="http://schemas.openxmlformats.org/officeDocument/2006/relationships/hyperlink" Target="https://blogs.sap.com/2020/06/02/sap-readiness-check-2.0-setup-execution/" TargetMode="External"/><Relationship Id="rId4" Type="http://schemas.openxmlformats.org/officeDocument/2006/relationships/hyperlink" Target="https://blogs.sap.com/2020/06/22/s-4hana-conversion-t2-readiness-check-2.0-step-by-ste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tiff"/><Relationship Id="rId1" Type="http://schemas.openxmlformats.org/officeDocument/2006/relationships/slideLayout" Target="../slideLayouts/slideLayout8.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4.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a:solidFill>
                  <a:schemeClr val="bg1"/>
                </a:solidFill>
                <a:latin typeface="Patua One" pitchFamily="2" charset="0"/>
              </a:rPr>
              <a:t>ABAP on Hana</a:t>
            </a:r>
            <a:br>
              <a:rPr lang="en-IN" sz="6000" b="0" dirty="0">
                <a:solidFill>
                  <a:schemeClr val="bg1"/>
                </a:solidFill>
                <a:latin typeface="Patua One" pitchFamily="2" charset="0"/>
              </a:rPr>
            </a:br>
            <a:r>
              <a:rPr lang="en-IN" sz="6000" b="0" dirty="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867471"/>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4</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1028" name="Picture 4" descr="Animation of a Confused Emoticon Stock Footage Video (100% Royalty-free)  1015663375 | Shutter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2" y="27384"/>
            <a:ext cx="12172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0"/>
          <p:cNvSpPr>
            <a:spLocks noGrp="1"/>
          </p:cNvSpPr>
          <p:nvPr>
            <p:ph type="title"/>
          </p:nvPr>
        </p:nvSpPr>
        <p:spPr>
          <a:xfrm>
            <a:off x="609441" y="274639"/>
            <a:ext cx="10969943" cy="711081"/>
          </a:xfrm>
        </p:spPr>
        <p:txBody>
          <a:bodyPr>
            <a:noAutofit/>
          </a:bodyPr>
          <a:lstStyle/>
          <a:p>
            <a:r>
              <a:rPr lang="en-US" dirty="0">
                <a:solidFill>
                  <a:schemeClr val="bg1"/>
                </a:solidFill>
                <a:latin typeface="Cooper Black" panose="0208090404030B020404" pitchFamily="18" charset="0"/>
              </a:rPr>
              <a:t>What About My Custom Code</a:t>
            </a:r>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23544290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Code Adaptation System</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https://blogs.sap.com/wp-content/uploads/2017/02/tec300_challenge-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81" y="939360"/>
            <a:ext cx="10916312" cy="5635864"/>
          </a:xfrm>
          <a:prstGeom prst="rect">
            <a:avLst/>
          </a:prstGeom>
          <a:noFill/>
          <a:ln>
            <a:noFill/>
          </a:ln>
        </p:spPr>
      </p:pic>
      <p:sp>
        <p:nvSpPr>
          <p:cNvPr id="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Adapting Custom Code in system</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197" y="1002974"/>
            <a:ext cx="11292826" cy="5522370"/>
          </a:xfrm>
          <a:prstGeom prst="rect">
            <a:avLst/>
          </a:prstGeom>
          <a:noFill/>
          <a:ln>
            <a:noFill/>
          </a:ln>
        </p:spPr>
      </p:pic>
      <p:sp>
        <p:nvSpPr>
          <p:cNvPr id="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72849843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Code Conversion Process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Image result for abap custom code adaptation"/>
          <p:cNvPicPr/>
          <p:nvPr/>
        </p:nvPicPr>
        <p:blipFill>
          <a:blip r:embed="rId3">
            <a:extLst>
              <a:ext uri="{28A0092B-C50C-407E-A947-70E740481C1C}">
                <a14:useLocalDpi xmlns:a14="http://schemas.microsoft.com/office/drawing/2010/main" val="0"/>
              </a:ext>
            </a:extLst>
          </a:blip>
          <a:srcRect/>
          <a:stretch>
            <a:fillRect/>
          </a:stretch>
        </p:blipFill>
        <p:spPr bwMode="auto">
          <a:xfrm>
            <a:off x="513673" y="1041457"/>
            <a:ext cx="10189251" cy="5051839"/>
          </a:xfrm>
          <a:prstGeom prst="rect">
            <a:avLst/>
          </a:prstGeom>
          <a:noFill/>
          <a:ln>
            <a:noFill/>
          </a:ln>
        </p:spPr>
      </p:pic>
      <p:sp>
        <p:nvSpPr>
          <p:cNvPr id="7" name="Rectangle 6"/>
          <p:cNvSpPr/>
          <p:nvPr/>
        </p:nvSpPr>
        <p:spPr>
          <a:xfrm>
            <a:off x="477788" y="6093296"/>
            <a:ext cx="10363201" cy="461665"/>
          </a:xfrm>
          <a:prstGeom prst="rect">
            <a:avLst/>
          </a:prstGeom>
        </p:spPr>
        <p:txBody>
          <a:bodyPr wrap="square">
            <a:spAutoFit/>
          </a:bodyPr>
          <a:lstStyle/>
          <a:p>
            <a:pPr lvl="0" defTabSz="1218621">
              <a:defRPr/>
            </a:pPr>
            <a:r>
              <a:rPr lang="en-IN" sz="2400" dirty="0">
                <a:solidFill>
                  <a:prstClr val="black"/>
                </a:solidFill>
                <a:hlinkClick r:id="rId4"/>
              </a:rPr>
              <a:t>https://blogs.sap.com/2016/02/02/sap-s4hana-custom-code-migration-worklist/</a:t>
            </a:r>
            <a:endParaRPr lang="en-IN" sz="2400" dirty="0">
              <a:solidFill>
                <a:prstClr val="black"/>
              </a:solidFill>
            </a:endParaRPr>
          </a:p>
        </p:txBody>
      </p:sp>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38076686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S/4 HANA CODE Conversion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0" y="954292"/>
            <a:ext cx="10810993" cy="923330"/>
          </a:xfrm>
          <a:prstGeom prst="rect">
            <a:avLst/>
          </a:prstGeom>
        </p:spPr>
        <p:txBody>
          <a:bodyPr wrap="square">
            <a:spAutoFit/>
          </a:bodyPr>
          <a:lstStyle/>
          <a:p>
            <a:r>
              <a:rPr lang="en-US" sz="1800" b="1" dirty="0">
                <a:solidFill>
                  <a:schemeClr val="bg1"/>
                </a:solidFill>
              </a:rPr>
              <a:t>SAP</a:t>
            </a:r>
            <a:r>
              <a:rPr lang="en-US" sz="1800" dirty="0">
                <a:solidFill>
                  <a:schemeClr val="bg1"/>
                </a:solidFill>
              </a:rPr>
              <a:t> S/4HANA Readiness Check: is a tool designed to assist Customers with planning and preparation activities necessary to </a:t>
            </a:r>
            <a:r>
              <a:rPr lang="en-US" sz="1800" b="1" dirty="0">
                <a:solidFill>
                  <a:schemeClr val="bg1"/>
                </a:solidFill>
              </a:rPr>
              <a:t>convert</a:t>
            </a:r>
            <a:r>
              <a:rPr lang="en-US" sz="1800" dirty="0">
                <a:solidFill>
                  <a:schemeClr val="bg1"/>
                </a:solidFill>
              </a:rPr>
              <a:t> an </a:t>
            </a:r>
            <a:r>
              <a:rPr lang="en-US" sz="1800" b="1" dirty="0">
                <a:solidFill>
                  <a:schemeClr val="bg1"/>
                </a:solidFill>
              </a:rPr>
              <a:t>SAP</a:t>
            </a:r>
            <a:r>
              <a:rPr lang="en-US" sz="1800" dirty="0">
                <a:solidFill>
                  <a:schemeClr val="bg1"/>
                </a:solidFill>
              </a:rPr>
              <a:t> ECC system to </a:t>
            </a:r>
            <a:r>
              <a:rPr lang="en-US" sz="1800" b="1" dirty="0">
                <a:solidFill>
                  <a:schemeClr val="bg1"/>
                </a:solidFill>
              </a:rPr>
              <a:t>SAP</a:t>
            </a:r>
            <a:r>
              <a:rPr lang="en-US" sz="1800" dirty="0">
                <a:solidFill>
                  <a:schemeClr val="bg1"/>
                </a:solidFill>
              </a:rPr>
              <a:t> S/4HANA. Customers can execute to verify different aspects of an existing </a:t>
            </a:r>
            <a:r>
              <a:rPr lang="en-US" sz="1800" b="1" dirty="0">
                <a:solidFill>
                  <a:schemeClr val="bg1"/>
                </a:solidFill>
              </a:rPr>
              <a:t>SAP</a:t>
            </a:r>
            <a:r>
              <a:rPr lang="en-US" sz="1800" dirty="0">
                <a:solidFill>
                  <a:schemeClr val="bg1"/>
                </a:solidFill>
              </a:rPr>
              <a:t> ERP system.</a:t>
            </a:r>
          </a:p>
        </p:txBody>
      </p:sp>
      <p:pic>
        <p:nvPicPr>
          <p:cNvPr id="7" name="Picture 2" descr="Conversion optimization Free Icon"/>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76870" y="2031389"/>
            <a:ext cx="4297149" cy="42971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288CD8-F1B4-4512-A3FD-EFE5D870079B}"/>
              </a:ext>
            </a:extLst>
          </p:cNvPr>
          <p:cNvSpPr txBox="1"/>
          <p:nvPr/>
        </p:nvSpPr>
        <p:spPr>
          <a:xfrm>
            <a:off x="750896" y="2554224"/>
            <a:ext cx="5919580" cy="2677656"/>
          </a:xfrm>
          <a:prstGeom prst="rect">
            <a:avLst/>
          </a:prstGeom>
          <a:noFill/>
        </p:spPr>
        <p:txBody>
          <a:bodyPr wrap="square" rtlCol="0">
            <a:spAutoFit/>
          </a:bodyPr>
          <a:lstStyle/>
          <a:p>
            <a:r>
              <a:rPr lang="en-US" sz="2400" b="1" dirty="0">
                <a:solidFill>
                  <a:schemeClr val="bg1"/>
                </a:solidFill>
              </a:rPr>
              <a:t>Exercise </a:t>
            </a:r>
            <a:r>
              <a:rPr lang="en-US" b="1" dirty="0">
                <a:solidFill>
                  <a:schemeClr val="bg1"/>
                </a:solidFill>
              </a:rPr>
              <a:t>2</a:t>
            </a:r>
            <a:endParaRPr lang="en-US" sz="2400" b="1" dirty="0">
              <a:solidFill>
                <a:schemeClr val="bg1"/>
              </a:solidFill>
            </a:endParaRPr>
          </a:p>
          <a:p>
            <a:r>
              <a:rPr lang="en-US" sz="2400" b="1" dirty="0">
                <a:solidFill>
                  <a:schemeClr val="bg1"/>
                </a:solidFill>
              </a:rPr>
              <a:t>Custom Code Conversion</a:t>
            </a:r>
          </a:p>
          <a:p>
            <a:endParaRPr lang="en-US" sz="2400" b="1" dirty="0">
              <a:solidFill>
                <a:schemeClr val="bg1"/>
              </a:solidFill>
            </a:endParaRPr>
          </a:p>
          <a:p>
            <a:pPr marL="342900" indent="-342900">
              <a:buFont typeface="Wingdings" panose="05000000000000000000" pitchFamily="2" charset="2"/>
              <a:buChar char="q"/>
            </a:pPr>
            <a:r>
              <a:rPr lang="en-US" b="1" dirty="0">
                <a:solidFill>
                  <a:schemeClr val="bg1"/>
                </a:solidFill>
                <a:hlinkClick r:id="rId4"/>
              </a:rPr>
              <a:t>Business Suite Incorrect Code</a:t>
            </a:r>
            <a:endParaRPr lang="en-US" b="1" dirty="0">
              <a:solidFill>
                <a:schemeClr val="bg1"/>
              </a:solidFill>
            </a:endParaRPr>
          </a:p>
          <a:p>
            <a:pPr marL="342900" indent="-342900">
              <a:buFont typeface="Wingdings" panose="05000000000000000000" pitchFamily="2" charset="2"/>
              <a:buChar char="q"/>
            </a:pPr>
            <a:r>
              <a:rPr lang="en-US" b="1" dirty="0">
                <a:solidFill>
                  <a:schemeClr val="bg1"/>
                </a:solidFill>
                <a:hlinkClick r:id="rId5"/>
              </a:rPr>
              <a:t>S/4 HANA Correct Code</a:t>
            </a:r>
            <a:endParaRPr lang="en-US" sz="2400" b="1" dirty="0">
              <a:solidFill>
                <a:schemeClr val="bg1"/>
              </a:solidFill>
            </a:endParaRPr>
          </a:p>
          <a:p>
            <a:endParaRPr lang="en-US" sz="2400" b="1" dirty="0">
              <a:solidFill>
                <a:schemeClr val="bg1"/>
              </a:solidFill>
            </a:endParaRPr>
          </a:p>
          <a:p>
            <a:endParaRPr lang="en-US" dirty="0"/>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35422379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1" name="Ink 20">
                <a:extLst>
                  <a:ext uri="{FF2B5EF4-FFF2-40B4-BE49-F238E27FC236}">
                    <a16:creationId xmlns:a16="http://schemas.microsoft.com/office/drawing/2014/main" id="{2DE09953-DF1D-44C0-9F17-6888B20483F0}"/>
                  </a:ext>
                </a:extLst>
              </p14:cNvPr>
              <p14:cNvContentPartPr/>
              <p14:nvPr/>
            </p14:nvContentPartPr>
            <p14:xfrm>
              <a:off x="230928" y="1205546"/>
              <a:ext cx="799200" cy="730080"/>
            </p14:xfrm>
          </p:contentPart>
        </mc:Choice>
        <mc:Fallback>
          <p:pic>
            <p:nvPicPr>
              <p:cNvPr id="21" name="Ink 20">
                <a:extLst>
                  <a:ext uri="{FF2B5EF4-FFF2-40B4-BE49-F238E27FC236}">
                    <a16:creationId xmlns:a16="http://schemas.microsoft.com/office/drawing/2014/main" id="{2DE09953-DF1D-44C0-9F17-6888B20483F0}"/>
                  </a:ext>
                </a:extLst>
              </p:cNvPr>
              <p:cNvPicPr/>
              <p:nvPr/>
            </p:nvPicPr>
            <p:blipFill>
              <a:blip r:embed="rId3"/>
              <a:stretch>
                <a:fillRect/>
              </a:stretch>
            </p:blipFill>
            <p:spPr>
              <a:xfrm>
                <a:off x="221928" y="1196546"/>
                <a:ext cx="816840" cy="747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33" name="Ink 232">
                <a:extLst>
                  <a:ext uri="{FF2B5EF4-FFF2-40B4-BE49-F238E27FC236}">
                    <a16:creationId xmlns:a16="http://schemas.microsoft.com/office/drawing/2014/main" id="{C01A658B-6017-4920-A1E3-4B7F51707749}"/>
                  </a:ext>
                </a:extLst>
              </p14:cNvPr>
              <p14:cNvContentPartPr/>
              <p14:nvPr/>
            </p14:nvContentPartPr>
            <p14:xfrm>
              <a:off x="2024088" y="26546"/>
              <a:ext cx="8087760" cy="6658560"/>
            </p14:xfrm>
          </p:contentPart>
        </mc:Choice>
        <mc:Fallback>
          <p:pic>
            <p:nvPicPr>
              <p:cNvPr id="233" name="Ink 232">
                <a:extLst>
                  <a:ext uri="{FF2B5EF4-FFF2-40B4-BE49-F238E27FC236}">
                    <a16:creationId xmlns:a16="http://schemas.microsoft.com/office/drawing/2014/main" id="{C01A658B-6017-4920-A1E3-4B7F51707749}"/>
                  </a:ext>
                </a:extLst>
              </p:cNvPr>
              <p:cNvPicPr/>
              <p:nvPr/>
            </p:nvPicPr>
            <p:blipFill>
              <a:blip r:embed="rId5"/>
              <a:stretch>
                <a:fillRect/>
              </a:stretch>
            </p:blipFill>
            <p:spPr>
              <a:xfrm>
                <a:off x="2015088" y="17546"/>
                <a:ext cx="8105400" cy="6676200"/>
              </a:xfrm>
              <a:prstGeom prst="rect">
                <a:avLst/>
              </a:prstGeom>
            </p:spPr>
          </p:pic>
        </mc:Fallback>
      </mc:AlternateContent>
    </p:spTree>
    <p:extLst>
      <p:ext uri="{BB962C8B-B14F-4D97-AF65-F5344CB8AC3E}">
        <p14:creationId xmlns:p14="http://schemas.microsoft.com/office/powerpoint/2010/main" val="750214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91CD-92B5-4A9A-B8C8-323D9C1C6F62}"/>
              </a:ext>
            </a:extLst>
          </p:cNvPr>
          <p:cNvSpPr>
            <a:spLocks noGrp="1"/>
          </p:cNvSpPr>
          <p:nvPr>
            <p:ph type="title"/>
          </p:nvPr>
        </p:nvSpPr>
        <p:spPr/>
        <p:txBody>
          <a:bodyPr/>
          <a:lstStyle/>
          <a:p>
            <a:r>
              <a:rPr lang="en-US" dirty="0"/>
              <a:t>S4HANA </a:t>
            </a:r>
            <a:r>
              <a:rPr lang="en-US" dirty="0" err="1"/>
              <a:t>Rediness</a:t>
            </a:r>
            <a:r>
              <a:rPr lang="en-US" dirty="0"/>
              <a:t> 2.0</a:t>
            </a:r>
          </a:p>
        </p:txBody>
      </p:sp>
      <p:sp>
        <p:nvSpPr>
          <p:cNvPr id="3" name="Content Placeholder 2">
            <a:extLst>
              <a:ext uri="{FF2B5EF4-FFF2-40B4-BE49-F238E27FC236}">
                <a16:creationId xmlns:a16="http://schemas.microsoft.com/office/drawing/2014/main" id="{D2017C08-ECD0-445F-976A-163046A65058}"/>
              </a:ext>
            </a:extLst>
          </p:cNvPr>
          <p:cNvSpPr>
            <a:spLocks noGrp="1"/>
          </p:cNvSpPr>
          <p:nvPr>
            <p:ph sz="quarter" idx="13"/>
          </p:nvPr>
        </p:nvSpPr>
        <p:spPr>
          <a:xfrm>
            <a:off x="608012" y="932701"/>
            <a:ext cx="10972800" cy="1056139"/>
          </a:xfrm>
        </p:spPr>
        <p:txBody>
          <a:bodyPr/>
          <a:lstStyle/>
          <a:p>
            <a:r>
              <a:rPr lang="en-US" dirty="0"/>
              <a:t>My company would like to scan all the custom code and pre-find a rough estimation of how much time, complexity and number of objects will be affected to be when we go to S/4HANA</a:t>
            </a:r>
          </a:p>
          <a:p>
            <a:endParaRPr lang="en-US" dirty="0"/>
          </a:p>
        </p:txBody>
      </p:sp>
      <mc:AlternateContent xmlns:mc="http://schemas.openxmlformats.org/markup-compatibility/2006">
        <mc:Choice xmlns:p14="http://schemas.microsoft.com/office/powerpoint/2010/main" Requires="p14">
          <p:contentPart p14:bwMode="auto" r:id="rId2">
            <p14:nvContentPartPr>
              <p14:cNvPr id="122" name="Ink 121">
                <a:extLst>
                  <a:ext uri="{FF2B5EF4-FFF2-40B4-BE49-F238E27FC236}">
                    <a16:creationId xmlns:a16="http://schemas.microsoft.com/office/drawing/2014/main" id="{896ED844-7A40-4765-A036-7498A8AB77C9}"/>
                  </a:ext>
                </a:extLst>
              </p14:cNvPr>
              <p14:cNvContentPartPr/>
              <p14:nvPr/>
            </p14:nvContentPartPr>
            <p14:xfrm>
              <a:off x="1038408" y="2058026"/>
              <a:ext cx="10564920" cy="3286800"/>
            </p14:xfrm>
          </p:contentPart>
        </mc:Choice>
        <mc:Fallback>
          <p:pic>
            <p:nvPicPr>
              <p:cNvPr id="122" name="Ink 121">
                <a:extLst>
                  <a:ext uri="{FF2B5EF4-FFF2-40B4-BE49-F238E27FC236}">
                    <a16:creationId xmlns:a16="http://schemas.microsoft.com/office/drawing/2014/main" id="{896ED844-7A40-4765-A036-7498A8AB77C9}"/>
                  </a:ext>
                </a:extLst>
              </p:cNvPr>
              <p:cNvPicPr/>
              <p:nvPr/>
            </p:nvPicPr>
            <p:blipFill>
              <a:blip r:embed="rId3"/>
              <a:stretch>
                <a:fillRect/>
              </a:stretch>
            </p:blipFill>
            <p:spPr>
              <a:xfrm>
                <a:off x="1029408" y="2049026"/>
                <a:ext cx="10582560" cy="3304440"/>
              </a:xfrm>
              <a:prstGeom prst="rect">
                <a:avLst/>
              </a:prstGeom>
            </p:spPr>
          </p:pic>
        </mc:Fallback>
      </mc:AlternateContent>
    </p:spTree>
    <p:extLst>
      <p:ext uri="{BB962C8B-B14F-4D97-AF65-F5344CB8AC3E}">
        <p14:creationId xmlns:p14="http://schemas.microsoft.com/office/powerpoint/2010/main" val="3867452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Additional Learning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0" y="954292"/>
            <a:ext cx="10810993" cy="1477328"/>
          </a:xfrm>
          <a:prstGeom prst="rect">
            <a:avLst/>
          </a:prstGeom>
        </p:spPr>
        <p:txBody>
          <a:bodyPr wrap="square">
            <a:spAutoFit/>
          </a:bodyPr>
          <a:lstStyle/>
          <a:p>
            <a:r>
              <a:rPr lang="en-US" sz="1800" b="1" dirty="0">
                <a:solidFill>
                  <a:schemeClr val="bg1"/>
                </a:solidFill>
                <a:hlinkClick r:id="rId3"/>
              </a:rPr>
              <a:t>https://blogs.sap.com/2019/06/25/custom-code-adaptation-for-sap-s4hana-faq/</a:t>
            </a:r>
            <a:endParaRPr lang="en-US" sz="1800" b="1" dirty="0">
              <a:solidFill>
                <a:schemeClr val="bg1"/>
              </a:solidFill>
            </a:endParaRPr>
          </a:p>
          <a:p>
            <a:r>
              <a:rPr lang="en-US" sz="1800" dirty="0">
                <a:solidFill>
                  <a:schemeClr val="bg1"/>
                </a:solidFill>
                <a:hlinkClick r:id="rId4"/>
              </a:rPr>
              <a:t>https://blogs.sap.com/2020/06/22/s-4hana-conversion-t2-readiness-check-2.0-step-by-step/</a:t>
            </a:r>
            <a:endParaRPr lang="en-US" sz="1800" dirty="0">
              <a:solidFill>
                <a:schemeClr val="bg1"/>
              </a:solidFill>
            </a:endParaRPr>
          </a:p>
          <a:p>
            <a:r>
              <a:rPr lang="en-US" sz="1800" dirty="0">
                <a:solidFill>
                  <a:schemeClr val="bg1"/>
                </a:solidFill>
                <a:hlinkClick r:id="rId5"/>
              </a:rPr>
              <a:t>https://blogs.sap.com/2020/06/02/sap-readiness-check-2.0-setup-execution/</a:t>
            </a:r>
            <a:endParaRPr lang="en-US" sz="1800" dirty="0">
              <a:solidFill>
                <a:schemeClr val="bg1"/>
              </a:solidFill>
            </a:endParaRPr>
          </a:p>
          <a:p>
            <a:r>
              <a:rPr lang="en-US" sz="1800" dirty="0">
                <a:solidFill>
                  <a:schemeClr val="bg1"/>
                </a:solidFill>
                <a:hlinkClick r:id="rId6"/>
              </a:rPr>
              <a:t>https://www.youtube.com/watch?v=-A66NASBxEk</a:t>
            </a:r>
            <a:endParaRPr lang="en-US" sz="1800" dirty="0">
              <a:solidFill>
                <a:schemeClr val="bg1"/>
              </a:solidFill>
            </a:endParaRPr>
          </a:p>
          <a:p>
            <a:endParaRPr lang="en-US" sz="1800" dirty="0">
              <a:solidFill>
                <a:schemeClr val="bg1"/>
              </a:solidFill>
            </a:endParaRPr>
          </a:p>
        </p:txBody>
      </p:sp>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eLearning Vs. Classroom-Based Learning - eLearning Industr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440" y="2655860"/>
            <a:ext cx="6781116" cy="380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00443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158308973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a:solidFill>
                  <a:schemeClr val="bg1"/>
                </a:solidFill>
                <a:latin typeface="Cooper Black" panose="0208090404030B020404" pitchFamily="18" charset="0"/>
              </a:rPr>
              <a:t>Agenda – Day 4</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id="{1E8BD2BC-59B0-4D30-97AE-9B4A2D8F7B41}"/>
              </a:ext>
            </a:extLst>
          </p:cNvPr>
          <p:cNvSpPr txBox="1"/>
          <p:nvPr/>
        </p:nvSpPr>
        <p:spPr>
          <a:xfrm>
            <a:off x="650533" y="1015568"/>
            <a:ext cx="7964159" cy="1631216"/>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solidFill>
                  <a:schemeClr val="bg1"/>
                </a:solidFill>
              </a:rPr>
              <a:t>Showing Migration to SAP HANA as well as S/4 HANA</a:t>
            </a:r>
          </a:p>
          <a:p>
            <a:pPr marL="742950" lvl="1" indent="-285750">
              <a:buFont typeface="Arial" panose="020B0604020202020204" pitchFamily="34" charset="0"/>
              <a:buChar char="•"/>
            </a:pPr>
            <a:r>
              <a:rPr lang="en-US" sz="2000" dirty="0">
                <a:solidFill>
                  <a:schemeClr val="bg1"/>
                </a:solidFill>
              </a:rPr>
              <a:t>Describing Any Database Migration  to HANA Database</a:t>
            </a:r>
          </a:p>
          <a:p>
            <a:pPr marL="742950" lvl="1" indent="-285750">
              <a:buFont typeface="Arial" panose="020B0604020202020204" pitchFamily="34" charset="0"/>
              <a:buChar char="•"/>
            </a:pPr>
            <a:r>
              <a:rPr lang="en-US" sz="2000" dirty="0">
                <a:solidFill>
                  <a:schemeClr val="bg1"/>
                </a:solidFill>
              </a:rPr>
              <a:t>SCI ( SAP Code Inspector )</a:t>
            </a:r>
          </a:p>
          <a:p>
            <a:pPr marL="742950" lvl="1" indent="-285750">
              <a:buFont typeface="Arial" panose="020B0604020202020204" pitchFamily="34" charset="0"/>
              <a:buChar char="•"/>
            </a:pPr>
            <a:r>
              <a:rPr lang="en-US" sz="2000" dirty="0">
                <a:solidFill>
                  <a:schemeClr val="bg1"/>
                </a:solidFill>
              </a:rPr>
              <a:t>ATC ( ABAP Test Cockpit ) </a:t>
            </a:r>
          </a:p>
          <a:p>
            <a:pPr marL="742950" lvl="1" indent="-285750">
              <a:buFont typeface="Arial" panose="020B0604020202020204" pitchFamily="34" charset="0"/>
              <a:buChar char="•"/>
            </a:pPr>
            <a:r>
              <a:rPr lang="en-US" sz="2000" dirty="0">
                <a:solidFill>
                  <a:schemeClr val="bg1"/>
                </a:solidFill>
              </a:rPr>
              <a:t>S/4HANA Code Conversion</a:t>
            </a:r>
          </a:p>
        </p:txBody>
      </p:sp>
      <p:sp>
        <p:nvSpPr>
          <p:cNvPr id="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 &amp; Shubham Singh</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Migration to HANA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Arrow: Right 18">
            <a:extLst>
              <a:ext uri="{FF2B5EF4-FFF2-40B4-BE49-F238E27FC236}">
                <a16:creationId xmlns:a16="http://schemas.microsoft.com/office/drawing/2014/main" id="{68002DBD-19CE-4960-8416-64EE5EF3BE4D}"/>
              </a:ext>
            </a:extLst>
          </p:cNvPr>
          <p:cNvSpPr/>
          <p:nvPr/>
        </p:nvSpPr>
        <p:spPr>
          <a:xfrm>
            <a:off x="1894742" y="1088313"/>
            <a:ext cx="7161778" cy="142885"/>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7" name="Rectangle 6">
            <a:extLst>
              <a:ext uri="{FF2B5EF4-FFF2-40B4-BE49-F238E27FC236}">
                <a16:creationId xmlns:a16="http://schemas.microsoft.com/office/drawing/2014/main" id="{E1A1A3D3-D41D-4F18-8E68-3879EFEF04AA}"/>
              </a:ext>
            </a:extLst>
          </p:cNvPr>
          <p:cNvSpPr/>
          <p:nvPr/>
        </p:nvSpPr>
        <p:spPr>
          <a:xfrm>
            <a:off x="602273" y="1931925"/>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a:t>
            </a:r>
          </a:p>
        </p:txBody>
      </p:sp>
      <p:sp>
        <p:nvSpPr>
          <p:cNvPr id="8" name="Rectangle 7">
            <a:extLst>
              <a:ext uri="{FF2B5EF4-FFF2-40B4-BE49-F238E27FC236}">
                <a16:creationId xmlns:a16="http://schemas.microsoft.com/office/drawing/2014/main" id="{C08B7DA6-E0CA-442D-9A5D-D384D791AEE5}"/>
              </a:ext>
            </a:extLst>
          </p:cNvPr>
          <p:cNvSpPr/>
          <p:nvPr/>
        </p:nvSpPr>
        <p:spPr>
          <a:xfrm>
            <a:off x="6022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Non HANA</a:t>
            </a:r>
          </a:p>
          <a:p>
            <a:pPr algn="ctr"/>
            <a:r>
              <a:rPr lang="en-US" sz="1800" dirty="0">
                <a:solidFill>
                  <a:schemeClr val="bg1"/>
                </a:solidFill>
              </a:rPr>
              <a:t>Any DB</a:t>
            </a:r>
          </a:p>
        </p:txBody>
      </p:sp>
      <p:cxnSp>
        <p:nvCxnSpPr>
          <p:cNvPr id="9" name="Straight Arrow Connector 8">
            <a:extLst>
              <a:ext uri="{FF2B5EF4-FFF2-40B4-BE49-F238E27FC236}">
                <a16:creationId xmlns:a16="http://schemas.microsoft.com/office/drawing/2014/main" id="{9C3A88D1-D311-4AFE-AC20-9CD6065530FF}"/>
              </a:ext>
            </a:extLst>
          </p:cNvPr>
          <p:cNvCxnSpPr>
            <a:stCxn id="7" idx="2"/>
            <a:endCxn id="8" idx="0"/>
          </p:cNvCxnSpPr>
          <p:nvPr/>
        </p:nvCxnSpPr>
        <p:spPr>
          <a:xfrm flipH="1">
            <a:off x="1679330" y="3118887"/>
            <a:ext cx="1" cy="5905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Arrow: Right 7">
            <a:extLst>
              <a:ext uri="{FF2B5EF4-FFF2-40B4-BE49-F238E27FC236}">
                <a16:creationId xmlns:a16="http://schemas.microsoft.com/office/drawing/2014/main" id="{0B1F1B2C-2572-49FA-9F6E-872CD96D3CDC}"/>
              </a:ext>
            </a:extLst>
          </p:cNvPr>
          <p:cNvSpPr/>
          <p:nvPr/>
        </p:nvSpPr>
        <p:spPr>
          <a:xfrm>
            <a:off x="3297116" y="2644102"/>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Rectangle 11">
            <a:extLst>
              <a:ext uri="{FF2B5EF4-FFF2-40B4-BE49-F238E27FC236}">
                <a16:creationId xmlns:a16="http://schemas.microsoft.com/office/drawing/2014/main" id="{E35692F5-2F40-4A36-834B-EE62CB2EB6A3}"/>
              </a:ext>
            </a:extLst>
          </p:cNvPr>
          <p:cNvSpPr/>
          <p:nvPr/>
        </p:nvSpPr>
        <p:spPr>
          <a:xfrm>
            <a:off x="46408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a:t>
            </a:r>
          </a:p>
        </p:txBody>
      </p:sp>
      <p:sp>
        <p:nvSpPr>
          <p:cNvPr id="13" name="Rectangle 12">
            <a:extLst>
              <a:ext uri="{FF2B5EF4-FFF2-40B4-BE49-F238E27FC236}">
                <a16:creationId xmlns:a16="http://schemas.microsoft.com/office/drawing/2014/main" id="{BFAD0124-45EC-4181-9A01-31D42E1BCAC2}"/>
              </a:ext>
            </a:extLst>
          </p:cNvPr>
          <p:cNvSpPr/>
          <p:nvPr/>
        </p:nvSpPr>
        <p:spPr>
          <a:xfrm>
            <a:off x="4640871" y="18495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a:t>
            </a:r>
          </a:p>
          <a:p>
            <a:pPr algn="ctr"/>
            <a:r>
              <a:rPr lang="en-US" sz="1800" dirty="0">
                <a:solidFill>
                  <a:schemeClr val="bg1"/>
                </a:solidFill>
              </a:rPr>
              <a:t>Business Suite</a:t>
            </a:r>
          </a:p>
        </p:txBody>
      </p:sp>
      <p:cxnSp>
        <p:nvCxnSpPr>
          <p:cNvPr id="14" name="Straight Arrow Connector 13">
            <a:extLst>
              <a:ext uri="{FF2B5EF4-FFF2-40B4-BE49-F238E27FC236}">
                <a16:creationId xmlns:a16="http://schemas.microsoft.com/office/drawing/2014/main" id="{77AC9628-70A1-4A5A-9097-8B0B41631D05}"/>
              </a:ext>
            </a:extLst>
          </p:cNvPr>
          <p:cNvCxnSpPr>
            <a:stCxn id="13" idx="2"/>
            <a:endCxn id="12" idx="0"/>
          </p:cNvCxnSpPr>
          <p:nvPr/>
        </p:nvCxnSpPr>
        <p:spPr>
          <a:xfrm>
            <a:off x="5717929" y="30365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Arrow: Right 14">
            <a:extLst>
              <a:ext uri="{FF2B5EF4-FFF2-40B4-BE49-F238E27FC236}">
                <a16:creationId xmlns:a16="http://schemas.microsoft.com/office/drawing/2014/main" id="{7E6BBFFD-9CDE-4B48-A895-2050E93C6E92}"/>
              </a:ext>
            </a:extLst>
          </p:cNvPr>
          <p:cNvSpPr/>
          <p:nvPr/>
        </p:nvSpPr>
        <p:spPr>
          <a:xfrm>
            <a:off x="7335715" y="2610399"/>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6" name="Rectangle 15">
            <a:extLst>
              <a:ext uri="{FF2B5EF4-FFF2-40B4-BE49-F238E27FC236}">
                <a16:creationId xmlns:a16="http://schemas.microsoft.com/office/drawing/2014/main" id="{51A24601-2C56-45E2-9D45-94A15E293D40}"/>
              </a:ext>
            </a:extLst>
          </p:cNvPr>
          <p:cNvSpPr/>
          <p:nvPr/>
        </p:nvSpPr>
        <p:spPr>
          <a:xfrm>
            <a:off x="9194768" y="36332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a:t>
            </a:r>
          </a:p>
        </p:txBody>
      </p:sp>
      <p:sp>
        <p:nvSpPr>
          <p:cNvPr id="17" name="Rectangle 16">
            <a:extLst>
              <a:ext uri="{FF2B5EF4-FFF2-40B4-BE49-F238E27FC236}">
                <a16:creationId xmlns:a16="http://schemas.microsoft.com/office/drawing/2014/main" id="{EED6C1F7-8C7B-4853-96FC-61EC1804EE67}"/>
              </a:ext>
            </a:extLst>
          </p:cNvPr>
          <p:cNvSpPr/>
          <p:nvPr/>
        </p:nvSpPr>
        <p:spPr>
          <a:xfrm>
            <a:off x="9194767" y="17733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 S/4HANA</a:t>
            </a:r>
          </a:p>
        </p:txBody>
      </p:sp>
      <p:cxnSp>
        <p:nvCxnSpPr>
          <p:cNvPr id="18" name="Straight Arrow Connector 17">
            <a:extLst>
              <a:ext uri="{FF2B5EF4-FFF2-40B4-BE49-F238E27FC236}">
                <a16:creationId xmlns:a16="http://schemas.microsoft.com/office/drawing/2014/main" id="{DFC6DE12-47C0-4A66-900B-76949881249F}"/>
              </a:ext>
            </a:extLst>
          </p:cNvPr>
          <p:cNvCxnSpPr>
            <a:stCxn id="17" idx="2"/>
            <a:endCxn id="16" idx="0"/>
          </p:cNvCxnSpPr>
          <p:nvPr/>
        </p:nvCxnSpPr>
        <p:spPr>
          <a:xfrm>
            <a:off x="10271825" y="29603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D427863-4869-40D3-BAE5-EBA61F6457B8}"/>
              </a:ext>
            </a:extLst>
          </p:cNvPr>
          <p:cNvSpPr/>
          <p:nvPr/>
        </p:nvSpPr>
        <p:spPr>
          <a:xfrm>
            <a:off x="1270488" y="12026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A</a:t>
            </a:r>
          </a:p>
        </p:txBody>
      </p:sp>
      <p:sp>
        <p:nvSpPr>
          <p:cNvPr id="20" name="Oval 19">
            <a:extLst>
              <a:ext uri="{FF2B5EF4-FFF2-40B4-BE49-F238E27FC236}">
                <a16:creationId xmlns:a16="http://schemas.microsoft.com/office/drawing/2014/main" id="{C86498AA-6F1B-4E3C-BEF2-A72576195B22}"/>
              </a:ext>
            </a:extLst>
          </p:cNvPr>
          <p:cNvSpPr/>
          <p:nvPr/>
        </p:nvSpPr>
        <p:spPr>
          <a:xfrm>
            <a:off x="5308827" y="11264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B</a:t>
            </a:r>
          </a:p>
        </p:txBody>
      </p:sp>
      <p:sp>
        <p:nvSpPr>
          <p:cNvPr id="21" name="Oval 20">
            <a:extLst>
              <a:ext uri="{FF2B5EF4-FFF2-40B4-BE49-F238E27FC236}">
                <a16:creationId xmlns:a16="http://schemas.microsoft.com/office/drawing/2014/main" id="{AE961C05-4E8F-4C1C-9F7E-8899A203AEEB}"/>
              </a:ext>
            </a:extLst>
          </p:cNvPr>
          <p:cNvSpPr/>
          <p:nvPr/>
        </p:nvSpPr>
        <p:spPr>
          <a:xfrm>
            <a:off x="9056520" y="1100505"/>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C</a:t>
            </a:r>
          </a:p>
        </p:txBody>
      </p:sp>
      <p:sp>
        <p:nvSpPr>
          <p:cNvPr id="22" name="Arrow: Right 13">
            <a:extLst>
              <a:ext uri="{FF2B5EF4-FFF2-40B4-BE49-F238E27FC236}">
                <a16:creationId xmlns:a16="http://schemas.microsoft.com/office/drawing/2014/main" id="{A234A988-E0D1-4BEC-9050-5EE74CCFAE6D}"/>
              </a:ext>
            </a:extLst>
          </p:cNvPr>
          <p:cNvSpPr/>
          <p:nvPr/>
        </p:nvSpPr>
        <p:spPr>
          <a:xfrm>
            <a:off x="2061796" y="1351633"/>
            <a:ext cx="3247031"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3" name="Arrow: Right 22">
            <a:extLst>
              <a:ext uri="{FF2B5EF4-FFF2-40B4-BE49-F238E27FC236}">
                <a16:creationId xmlns:a16="http://schemas.microsoft.com/office/drawing/2014/main" id="{22485333-6782-48E7-9EA4-E55FDB65361B}"/>
              </a:ext>
            </a:extLst>
          </p:cNvPr>
          <p:cNvSpPr/>
          <p:nvPr/>
        </p:nvSpPr>
        <p:spPr>
          <a:xfrm>
            <a:off x="6100135" y="1351633"/>
            <a:ext cx="2956385" cy="173659"/>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4" name="TextBox 23">
            <a:extLst>
              <a:ext uri="{FF2B5EF4-FFF2-40B4-BE49-F238E27FC236}">
                <a16:creationId xmlns:a16="http://schemas.microsoft.com/office/drawing/2014/main" id="{954E3E1F-C617-4576-BA4B-6E193D2270AF}"/>
              </a:ext>
            </a:extLst>
          </p:cNvPr>
          <p:cNvSpPr txBox="1"/>
          <p:nvPr/>
        </p:nvSpPr>
        <p:spPr>
          <a:xfrm>
            <a:off x="602271" y="4976446"/>
            <a:ext cx="6563459" cy="1477328"/>
          </a:xfrm>
          <a:prstGeom prst="rect">
            <a:avLst/>
          </a:prstGeom>
          <a:noFill/>
        </p:spPr>
        <p:txBody>
          <a:bodyPr wrap="square" rtlCol="0">
            <a:spAutoFit/>
          </a:bodyPr>
          <a:lstStyle/>
          <a:p>
            <a:r>
              <a:rPr lang="en-US" sz="1800" dirty="0">
                <a:solidFill>
                  <a:schemeClr val="bg1"/>
                </a:solidFill>
              </a:rPr>
              <a:t>Our company is migrating just the database</a:t>
            </a:r>
          </a:p>
          <a:p>
            <a:r>
              <a:rPr lang="en-US" sz="1800" dirty="0">
                <a:solidFill>
                  <a:schemeClr val="bg1"/>
                </a:solidFill>
              </a:rPr>
              <a:t>1. Basis – just like any other DB Migration, Data provisioning of all DB tables which are client independent. SUM</a:t>
            </a:r>
          </a:p>
          <a:p>
            <a:r>
              <a:rPr lang="en-US" sz="1800" dirty="0">
                <a:solidFill>
                  <a:schemeClr val="bg1"/>
                </a:solidFill>
              </a:rPr>
              <a:t>As an ABAP Developer, whether the custom code written by developers will work or not?</a:t>
            </a:r>
          </a:p>
        </p:txBody>
      </p:sp>
      <p:sp>
        <p:nvSpPr>
          <p:cNvPr id="2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2700"/>
            <a:ext cx="12192000" cy="6872684"/>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Any Database to HANA Database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Oval 6"/>
          <p:cNvSpPr/>
          <p:nvPr/>
        </p:nvSpPr>
        <p:spPr>
          <a:xfrm>
            <a:off x="5584886" y="5536168"/>
            <a:ext cx="4830006" cy="307422"/>
          </a:xfrm>
          <a:prstGeom prst="ellipse">
            <a:avLst/>
          </a:prstGeom>
          <a:gradFill flip="none" rotWithShape="1">
            <a:gsLst>
              <a:gs pos="0">
                <a:schemeClr val="tx1">
                  <a:lumMod val="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Pentagon 7"/>
          <p:cNvSpPr/>
          <p:nvPr/>
        </p:nvSpPr>
        <p:spPr>
          <a:xfrm flipH="1">
            <a:off x="1246847" y="2541207"/>
            <a:ext cx="7484535" cy="978335"/>
          </a:xfrm>
          <a:prstGeom prst="homePlate">
            <a:avLst/>
          </a:prstGeom>
          <a:gradFill>
            <a:gsLst>
              <a:gs pos="0">
                <a:schemeClr val="accent2"/>
              </a:gs>
              <a:gs pos="100000">
                <a:schemeClr val="accent2">
                  <a:lumMod val="81000"/>
                </a:schemeClr>
              </a:gs>
            </a:gsLst>
            <a:lin ang="10800000" scaled="1"/>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9" name="Pentagon 8"/>
          <p:cNvSpPr/>
          <p:nvPr/>
        </p:nvSpPr>
        <p:spPr>
          <a:xfrm flipH="1">
            <a:off x="944209" y="1320165"/>
            <a:ext cx="7787173" cy="1228111"/>
          </a:xfrm>
          <a:prstGeom prst="homePlate">
            <a:avLst/>
          </a:prstGeom>
          <a:gradFill flip="none" rotWithShape="1">
            <a:gsLst>
              <a:gs pos="0">
                <a:schemeClr val="accent1"/>
              </a:gs>
              <a:gs pos="100000">
                <a:schemeClr val="accent1">
                  <a:lumMod val="73000"/>
                </a:schemeClr>
              </a:gs>
            </a:gsLst>
            <a:lin ang="10800000" scaled="1"/>
            <a:tileRect/>
          </a:gra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0" name="Pentagon 9"/>
          <p:cNvSpPr/>
          <p:nvPr/>
        </p:nvSpPr>
        <p:spPr>
          <a:xfrm flipH="1">
            <a:off x="1246847" y="3524257"/>
            <a:ext cx="7484535" cy="1128879"/>
          </a:xfrm>
          <a:prstGeom prst="homePlate">
            <a:avLst/>
          </a:prstGeom>
          <a:gradFill>
            <a:gsLst>
              <a:gs pos="0">
                <a:schemeClr val="accent3"/>
              </a:gs>
              <a:gs pos="100000">
                <a:schemeClr val="accent3">
                  <a:lumMod val="85000"/>
                </a:schemeClr>
              </a:gs>
            </a:gsLst>
            <a:lin ang="10800000" scaled="1"/>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2" name="Pentagon 11"/>
          <p:cNvSpPr/>
          <p:nvPr/>
        </p:nvSpPr>
        <p:spPr>
          <a:xfrm flipH="1">
            <a:off x="1246848" y="4632572"/>
            <a:ext cx="7484535" cy="956668"/>
          </a:xfrm>
          <a:prstGeom prst="homePlate">
            <a:avLst/>
          </a:prstGeom>
          <a:gradFill>
            <a:gsLst>
              <a:gs pos="0">
                <a:schemeClr val="accent4"/>
              </a:gs>
              <a:gs pos="100000">
                <a:schemeClr val="accent4">
                  <a:lumMod val="85000"/>
                </a:schemeClr>
              </a:gs>
            </a:gsLst>
            <a:lin ang="10800000" scaled="1"/>
          </a:gra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3" name="Pentagon 29"/>
          <p:cNvSpPr/>
          <p:nvPr/>
        </p:nvSpPr>
        <p:spPr>
          <a:xfrm flipH="1">
            <a:off x="1246825" y="5577701"/>
            <a:ext cx="7362752" cy="768976"/>
          </a:xfrm>
          <a:custGeom>
            <a:avLst/>
            <a:gdLst>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0 w 6428113"/>
              <a:gd name="connsiteY5" fmla="*/ 0 h 867736"/>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1076 w 6428113"/>
              <a:gd name="connsiteY5" fmla="*/ 196744 h 867736"/>
              <a:gd name="connsiteX6" fmla="*/ 0 w 6428113"/>
              <a:gd name="connsiteY6" fmla="*/ 0 h 86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8113" h="867736">
                <a:moveTo>
                  <a:pt x="0" y="0"/>
                </a:moveTo>
                <a:lnTo>
                  <a:pt x="5994245" y="0"/>
                </a:lnTo>
                <a:lnTo>
                  <a:pt x="6428113" y="433868"/>
                </a:lnTo>
                <a:lnTo>
                  <a:pt x="5994245" y="867736"/>
                </a:lnTo>
                <a:lnTo>
                  <a:pt x="0" y="867736"/>
                </a:lnTo>
                <a:cubicBezTo>
                  <a:pt x="359" y="644072"/>
                  <a:pt x="717" y="420408"/>
                  <a:pt x="1076" y="196744"/>
                </a:cubicBezTo>
                <a:cubicBezTo>
                  <a:pt x="717" y="131163"/>
                  <a:pt x="359" y="65581"/>
                  <a:pt x="0" y="0"/>
                </a:cubicBezTo>
                <a:close/>
              </a:path>
            </a:pathLst>
          </a:custGeom>
          <a:gradFill>
            <a:gsLst>
              <a:gs pos="0">
                <a:schemeClr val="accent5"/>
              </a:gs>
              <a:gs pos="100000">
                <a:schemeClr val="accent5">
                  <a:lumMod val="85000"/>
                </a:schemeClr>
              </a:gs>
            </a:gsLst>
            <a:lin ang="10800000" scaled="1"/>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4" name="TextBox 25"/>
          <p:cNvSpPr txBox="1"/>
          <p:nvPr/>
        </p:nvSpPr>
        <p:spPr>
          <a:xfrm>
            <a:off x="6789484" y="1739072"/>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01</a:t>
            </a:r>
          </a:p>
        </p:txBody>
      </p:sp>
      <p:sp>
        <p:nvSpPr>
          <p:cNvPr id="15" name="TextBox 26"/>
          <p:cNvSpPr txBox="1"/>
          <p:nvPr/>
        </p:nvSpPr>
        <p:spPr>
          <a:xfrm>
            <a:off x="6748537" y="2672300"/>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02</a:t>
            </a:r>
          </a:p>
        </p:txBody>
      </p:sp>
      <p:sp>
        <p:nvSpPr>
          <p:cNvPr id="16" name="TextBox 27"/>
          <p:cNvSpPr txBox="1"/>
          <p:nvPr/>
        </p:nvSpPr>
        <p:spPr>
          <a:xfrm>
            <a:off x="6732722" y="3654211"/>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03</a:t>
            </a:r>
          </a:p>
        </p:txBody>
      </p:sp>
      <p:sp>
        <p:nvSpPr>
          <p:cNvPr id="17" name="TextBox 28"/>
          <p:cNvSpPr txBox="1"/>
          <p:nvPr/>
        </p:nvSpPr>
        <p:spPr>
          <a:xfrm>
            <a:off x="6707587" y="4591581"/>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04</a:t>
            </a:r>
          </a:p>
        </p:txBody>
      </p:sp>
      <p:sp>
        <p:nvSpPr>
          <p:cNvPr id="18" name="TextBox 29"/>
          <p:cNvSpPr txBox="1"/>
          <p:nvPr/>
        </p:nvSpPr>
        <p:spPr>
          <a:xfrm>
            <a:off x="6680288" y="5542417"/>
            <a:ext cx="745088" cy="644715"/>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05</a:t>
            </a:r>
          </a:p>
        </p:txBody>
      </p:sp>
      <p:sp>
        <p:nvSpPr>
          <p:cNvPr id="45" name="Freeform 44"/>
          <p:cNvSpPr>
            <a:spLocks/>
          </p:cNvSpPr>
          <p:nvPr/>
        </p:nvSpPr>
        <p:spPr bwMode="auto">
          <a:xfrm>
            <a:off x="1807668" y="5768378"/>
            <a:ext cx="494223" cy="396926"/>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rgbClr val="00B050"/>
          </a:solidFill>
          <a:ln w="0">
            <a:solidFill>
              <a:srgbClr val="00B05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20" name="Group 19"/>
          <p:cNvGrpSpPr/>
          <p:nvPr/>
        </p:nvGrpSpPr>
        <p:grpSpPr>
          <a:xfrm>
            <a:off x="2094059" y="3955089"/>
            <a:ext cx="184372" cy="174580"/>
            <a:chOff x="4942283" y="2380951"/>
            <a:chExt cx="791943" cy="791943"/>
          </a:xfrm>
          <a:solidFill>
            <a:schemeClr val="accent3"/>
          </a:solidFill>
        </p:grpSpPr>
        <p:sp>
          <p:nvSpPr>
            <p:cNvPr id="41" name="Rounded Rectangle 40"/>
            <p:cNvSpPr/>
            <p:nvPr/>
          </p:nvSpPr>
          <p:spPr>
            <a:xfrm>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42" name="Rounded Rectangle 41"/>
            <p:cNvSpPr/>
            <p:nvPr/>
          </p:nvSpPr>
          <p:spPr>
            <a:xfrm rot="5400000">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grpSp>
      <p:sp>
        <p:nvSpPr>
          <p:cNvPr id="39" name="Rectangle 38"/>
          <p:cNvSpPr/>
          <p:nvPr/>
        </p:nvSpPr>
        <p:spPr>
          <a:xfrm>
            <a:off x="2349996" y="1281460"/>
            <a:ext cx="4713415" cy="1569660"/>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600" dirty="0">
                <a:solidFill>
                  <a:schemeClr val="bg1"/>
                </a:solidFill>
              </a:rPr>
              <a:t>Native SQL statements written in old DB will not work.</a:t>
            </a:r>
          </a:p>
          <a:p>
            <a:pPr lvl="1">
              <a:defRPr/>
            </a:pPr>
            <a:r>
              <a:rPr lang="en-US" sz="1600" dirty="0">
                <a:solidFill>
                  <a:schemeClr val="bg1"/>
                </a:solidFill>
              </a:rPr>
              <a:t>EXEC SQL </a:t>
            </a:r>
          </a:p>
          <a:p>
            <a:pPr lvl="1">
              <a:defRPr/>
            </a:pPr>
            <a:r>
              <a:rPr lang="en-US" sz="1600" dirty="0">
                <a:solidFill>
                  <a:schemeClr val="bg1"/>
                </a:solidFill>
              </a:rPr>
              <a:t>         SELECT ROWNUM, ORDID FROM mytab;</a:t>
            </a:r>
          </a:p>
          <a:p>
            <a:pPr lvl="1">
              <a:defRPr/>
            </a:pPr>
            <a:r>
              <a:rPr lang="en-US" sz="1600" dirty="0">
                <a:solidFill>
                  <a:schemeClr val="bg1"/>
                </a:solidFill>
              </a:rPr>
              <a:t>         OPEN CURSOR…</a:t>
            </a:r>
          </a:p>
          <a:p>
            <a:pPr lvl="1">
              <a:defRPr/>
            </a:pPr>
            <a:r>
              <a:rPr lang="en-US" sz="1600" dirty="0">
                <a:solidFill>
                  <a:schemeClr val="bg1"/>
                </a:solidFill>
              </a:rPr>
              <a:t>END EXEC</a:t>
            </a:r>
          </a:p>
          <a:p>
            <a:pPr algn="ctr"/>
            <a:endParaRPr lang="en-US" sz="1600" dirty="0">
              <a:solidFill>
                <a:schemeClr val="bg1"/>
              </a:solidFill>
            </a:endParaRPr>
          </a:p>
        </p:txBody>
      </p:sp>
      <p:sp>
        <p:nvSpPr>
          <p:cNvPr id="22" name="Rectangle 21"/>
          <p:cNvSpPr/>
          <p:nvPr/>
        </p:nvSpPr>
        <p:spPr>
          <a:xfrm>
            <a:off x="2349996" y="2702577"/>
            <a:ext cx="4116677" cy="584775"/>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600" dirty="0">
                <a:solidFill>
                  <a:schemeClr val="bg1"/>
                </a:solidFill>
              </a:rPr>
              <a:t>Db specific hints supplied to SELECT Queries </a:t>
            </a:r>
          </a:p>
          <a:p>
            <a:pPr lvl="1">
              <a:defRPr/>
            </a:pPr>
            <a:r>
              <a:rPr lang="en-US" sz="1600" dirty="0">
                <a:solidFill>
                  <a:schemeClr val="bg1"/>
                </a:solidFill>
              </a:rPr>
              <a:t>‘%_HINTS MSSQLNT ‘&amp;prefer_join0&amp;’’</a:t>
            </a:r>
          </a:p>
        </p:txBody>
      </p:sp>
      <p:sp>
        <p:nvSpPr>
          <p:cNvPr id="23" name="Rectangle 22"/>
          <p:cNvSpPr/>
          <p:nvPr/>
        </p:nvSpPr>
        <p:spPr>
          <a:xfrm>
            <a:off x="2490268" y="3477311"/>
            <a:ext cx="4448905" cy="1323439"/>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r>
              <a:rPr lang="en-US" sz="1600" dirty="0">
                <a:solidFill>
                  <a:schemeClr val="bg1"/>
                </a:solidFill>
              </a:rPr>
              <a:t>When we read data from DB in non-sorted form and perform a Spurious Data.</a:t>
            </a:r>
            <a:r>
              <a:rPr lang="en-US" sz="1600" b="1" dirty="0">
                <a:solidFill>
                  <a:schemeClr val="bg1"/>
                </a:solidFill>
              </a:rPr>
              <a:t> </a:t>
            </a:r>
          </a:p>
          <a:p>
            <a:pPr>
              <a:defRPr/>
            </a:pPr>
            <a:r>
              <a:rPr lang="en-US" sz="1600" b="1" dirty="0">
                <a:solidFill>
                  <a:schemeClr val="bg1"/>
                </a:solidFill>
              </a:rPr>
              <a:t>        DELETE ADJUCENT DUPLICATES</a:t>
            </a:r>
          </a:p>
          <a:p>
            <a:pPr>
              <a:defRPr/>
            </a:pPr>
            <a:r>
              <a:rPr lang="en-US" sz="1600" b="1" dirty="0">
                <a:solidFill>
                  <a:schemeClr val="bg1"/>
                </a:solidFill>
              </a:rPr>
              <a:t>        READ TABLE Binary Search</a:t>
            </a:r>
          </a:p>
          <a:p>
            <a:pPr algn="ctr"/>
            <a:endParaRPr lang="en-US" sz="1600" dirty="0">
              <a:solidFill>
                <a:schemeClr val="bg1"/>
              </a:solidFill>
            </a:endParaRPr>
          </a:p>
        </p:txBody>
      </p:sp>
      <p:sp>
        <p:nvSpPr>
          <p:cNvPr id="24" name="Rectangle 23"/>
          <p:cNvSpPr/>
          <p:nvPr/>
        </p:nvSpPr>
        <p:spPr>
          <a:xfrm>
            <a:off x="2590160" y="4749323"/>
            <a:ext cx="3274296" cy="695901"/>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Direct access to Pool and Cluster table.</a:t>
            </a:r>
          </a:p>
        </p:txBody>
      </p:sp>
      <p:sp>
        <p:nvSpPr>
          <p:cNvPr id="25" name="Rectangle 24"/>
          <p:cNvSpPr/>
          <p:nvPr/>
        </p:nvSpPr>
        <p:spPr>
          <a:xfrm>
            <a:off x="2422004" y="5795972"/>
            <a:ext cx="3906886" cy="369332"/>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200" dirty="0"/>
              <a:t>   </a:t>
            </a:r>
            <a:r>
              <a:rPr lang="en-US" sz="1800" dirty="0">
                <a:solidFill>
                  <a:schemeClr val="bg1"/>
                </a:solidFill>
              </a:rPr>
              <a:t>Checks to DB specific Secondary index</a:t>
            </a:r>
          </a:p>
        </p:txBody>
      </p:sp>
      <p:sp>
        <p:nvSpPr>
          <p:cNvPr id="26" name="Freeform 25"/>
          <p:cNvSpPr>
            <a:spLocks/>
          </p:cNvSpPr>
          <p:nvPr/>
        </p:nvSpPr>
        <p:spPr bwMode="auto">
          <a:xfrm>
            <a:off x="8138025" y="1181074"/>
            <a:ext cx="1085831" cy="364050"/>
          </a:xfrm>
          <a:custGeom>
            <a:avLst/>
            <a:gdLst>
              <a:gd name="T0" fmla="*/ 190 w 739"/>
              <a:gd name="T1" fmla="*/ 0 h 190"/>
              <a:gd name="T2" fmla="*/ 548 w 739"/>
              <a:gd name="T3" fmla="*/ 0 h 190"/>
              <a:gd name="T4" fmla="*/ 586 w 739"/>
              <a:gd name="T5" fmla="*/ 4 h 190"/>
              <a:gd name="T6" fmla="*/ 622 w 739"/>
              <a:gd name="T7" fmla="*/ 15 h 190"/>
              <a:gd name="T8" fmla="*/ 655 w 739"/>
              <a:gd name="T9" fmla="*/ 33 h 190"/>
              <a:gd name="T10" fmla="*/ 684 w 739"/>
              <a:gd name="T11" fmla="*/ 55 h 190"/>
              <a:gd name="T12" fmla="*/ 706 w 739"/>
              <a:gd name="T13" fmla="*/ 84 h 190"/>
              <a:gd name="T14" fmla="*/ 724 w 739"/>
              <a:gd name="T15" fmla="*/ 117 h 190"/>
              <a:gd name="T16" fmla="*/ 735 w 739"/>
              <a:gd name="T17" fmla="*/ 152 h 190"/>
              <a:gd name="T18" fmla="*/ 739 w 739"/>
              <a:gd name="T19" fmla="*/ 190 h 190"/>
              <a:gd name="T20" fmla="*/ 0 w 739"/>
              <a:gd name="T21" fmla="*/ 190 h 190"/>
              <a:gd name="T22" fmla="*/ 4 w 739"/>
              <a:gd name="T23" fmla="*/ 152 h 190"/>
              <a:gd name="T24" fmla="*/ 15 w 739"/>
              <a:gd name="T25" fmla="*/ 117 h 190"/>
              <a:gd name="T26" fmla="*/ 33 w 739"/>
              <a:gd name="T27" fmla="*/ 84 h 190"/>
              <a:gd name="T28" fmla="*/ 55 w 739"/>
              <a:gd name="T29" fmla="*/ 55 h 190"/>
              <a:gd name="T30" fmla="*/ 84 w 739"/>
              <a:gd name="T31" fmla="*/ 33 h 190"/>
              <a:gd name="T32" fmla="*/ 117 w 739"/>
              <a:gd name="T33" fmla="*/ 15 h 190"/>
              <a:gd name="T34" fmla="*/ 152 w 739"/>
              <a:gd name="T35" fmla="*/ 4 h 190"/>
              <a:gd name="T36" fmla="*/ 190 w 739"/>
              <a:gd name="T3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9" h="190">
                <a:moveTo>
                  <a:pt x="190" y="0"/>
                </a:moveTo>
                <a:lnTo>
                  <a:pt x="548" y="0"/>
                </a:lnTo>
                <a:lnTo>
                  <a:pt x="586" y="4"/>
                </a:lnTo>
                <a:lnTo>
                  <a:pt x="622" y="15"/>
                </a:lnTo>
                <a:lnTo>
                  <a:pt x="655" y="33"/>
                </a:lnTo>
                <a:lnTo>
                  <a:pt x="684" y="55"/>
                </a:lnTo>
                <a:lnTo>
                  <a:pt x="706" y="84"/>
                </a:lnTo>
                <a:lnTo>
                  <a:pt x="724" y="117"/>
                </a:lnTo>
                <a:lnTo>
                  <a:pt x="735" y="152"/>
                </a:lnTo>
                <a:lnTo>
                  <a:pt x="739" y="190"/>
                </a:lnTo>
                <a:lnTo>
                  <a:pt x="0" y="190"/>
                </a:lnTo>
                <a:lnTo>
                  <a:pt x="4" y="152"/>
                </a:lnTo>
                <a:lnTo>
                  <a:pt x="15" y="117"/>
                </a:lnTo>
                <a:lnTo>
                  <a:pt x="33" y="84"/>
                </a:lnTo>
                <a:lnTo>
                  <a:pt x="55" y="55"/>
                </a:lnTo>
                <a:lnTo>
                  <a:pt x="84" y="33"/>
                </a:lnTo>
                <a:lnTo>
                  <a:pt x="117" y="15"/>
                </a:lnTo>
                <a:lnTo>
                  <a:pt x="152" y="4"/>
                </a:lnTo>
                <a:lnTo>
                  <a:pt x="19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27" name="Group 26"/>
          <p:cNvGrpSpPr/>
          <p:nvPr/>
        </p:nvGrpSpPr>
        <p:grpSpPr>
          <a:xfrm>
            <a:off x="7217953" y="1515191"/>
            <a:ext cx="2897631" cy="5060953"/>
            <a:chOff x="7675418" y="1565016"/>
            <a:chExt cx="2488638" cy="4590465"/>
          </a:xfrm>
          <a:effectLst>
            <a:outerShdw blurRad="254000" dist="127000" dir="10800000" algn="r" rotWithShape="0">
              <a:prstClr val="black">
                <a:alpha val="49000"/>
              </a:prstClr>
            </a:outerShdw>
          </a:effectLst>
        </p:grpSpPr>
        <p:sp>
          <p:nvSpPr>
            <p:cNvPr id="30" name="Rectangle 29"/>
            <p:cNvSpPr>
              <a:spLocks noChangeArrowheads="1"/>
            </p:cNvSpPr>
            <p:nvPr/>
          </p:nvSpPr>
          <p:spPr bwMode="auto">
            <a:xfrm>
              <a:off x="7967145" y="5621198"/>
              <a:ext cx="1905184" cy="155011"/>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0" scaled="1"/>
              <a:tileRect/>
            </a:gradFill>
            <a:ln w="0">
              <a:noFill/>
              <a:prstDash val="solid"/>
              <a:miter lim="800000"/>
              <a:headEnd/>
              <a:tailEnd/>
            </a:ln>
            <a:effectLst>
              <a:innerShdw blurRad="114300">
                <a:prstClr val="black">
                  <a:alpha val="88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p:cNvSpPr>
              <a:spLocks/>
            </p:cNvSpPr>
            <p:nvPr/>
          </p:nvSpPr>
          <p:spPr bwMode="auto">
            <a:xfrm>
              <a:off x="7675418" y="5775468"/>
              <a:ext cx="2488638" cy="380013"/>
            </a:xfrm>
            <a:custGeom>
              <a:avLst/>
              <a:gdLst>
                <a:gd name="T0" fmla="*/ 276 w 1945"/>
                <a:gd name="T1" fmla="*/ 0 h 297"/>
                <a:gd name="T2" fmla="*/ 1668 w 1945"/>
                <a:gd name="T3" fmla="*/ 0 h 297"/>
                <a:gd name="T4" fmla="*/ 1713 w 1945"/>
                <a:gd name="T5" fmla="*/ 4 h 297"/>
                <a:gd name="T6" fmla="*/ 1755 w 1945"/>
                <a:gd name="T7" fmla="*/ 14 h 297"/>
                <a:gd name="T8" fmla="*/ 1796 w 1945"/>
                <a:gd name="T9" fmla="*/ 31 h 297"/>
                <a:gd name="T10" fmla="*/ 1831 w 1945"/>
                <a:gd name="T11" fmla="*/ 54 h 297"/>
                <a:gd name="T12" fmla="*/ 1864 w 1945"/>
                <a:gd name="T13" fmla="*/ 81 h 297"/>
                <a:gd name="T14" fmla="*/ 1891 w 1945"/>
                <a:gd name="T15" fmla="*/ 114 h 297"/>
                <a:gd name="T16" fmla="*/ 1914 w 1945"/>
                <a:gd name="T17" fmla="*/ 149 h 297"/>
                <a:gd name="T18" fmla="*/ 1931 w 1945"/>
                <a:gd name="T19" fmla="*/ 190 h 297"/>
                <a:gd name="T20" fmla="*/ 1941 w 1945"/>
                <a:gd name="T21" fmla="*/ 232 h 297"/>
                <a:gd name="T22" fmla="*/ 1945 w 1945"/>
                <a:gd name="T23" fmla="*/ 276 h 297"/>
                <a:gd name="T24" fmla="*/ 1945 w 1945"/>
                <a:gd name="T25" fmla="*/ 297 h 297"/>
                <a:gd name="T26" fmla="*/ 0 w 1945"/>
                <a:gd name="T27" fmla="*/ 297 h 297"/>
                <a:gd name="T28" fmla="*/ 0 w 1945"/>
                <a:gd name="T29" fmla="*/ 276 h 297"/>
                <a:gd name="T30" fmla="*/ 4 w 1945"/>
                <a:gd name="T31" fmla="*/ 232 h 297"/>
                <a:gd name="T32" fmla="*/ 14 w 1945"/>
                <a:gd name="T33" fmla="*/ 190 h 297"/>
                <a:gd name="T34" fmla="*/ 31 w 1945"/>
                <a:gd name="T35" fmla="*/ 149 h 297"/>
                <a:gd name="T36" fmla="*/ 53 w 1945"/>
                <a:gd name="T37" fmla="*/ 114 h 297"/>
                <a:gd name="T38" fmla="*/ 81 w 1945"/>
                <a:gd name="T39" fmla="*/ 81 h 297"/>
                <a:gd name="T40" fmla="*/ 114 w 1945"/>
                <a:gd name="T41" fmla="*/ 54 h 297"/>
                <a:gd name="T42" fmla="*/ 151 w 1945"/>
                <a:gd name="T43" fmla="*/ 31 h 297"/>
                <a:gd name="T44" fmla="*/ 190 w 1945"/>
                <a:gd name="T45" fmla="*/ 14 h 297"/>
                <a:gd name="T46" fmla="*/ 232 w 1945"/>
                <a:gd name="T47" fmla="*/ 4 h 297"/>
                <a:gd name="T48" fmla="*/ 276 w 1945"/>
                <a:gd name="T4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5" h="297">
                  <a:moveTo>
                    <a:pt x="276" y="0"/>
                  </a:moveTo>
                  <a:lnTo>
                    <a:pt x="1668" y="0"/>
                  </a:lnTo>
                  <a:lnTo>
                    <a:pt x="1713" y="4"/>
                  </a:lnTo>
                  <a:lnTo>
                    <a:pt x="1755" y="14"/>
                  </a:lnTo>
                  <a:lnTo>
                    <a:pt x="1796" y="31"/>
                  </a:lnTo>
                  <a:lnTo>
                    <a:pt x="1831" y="54"/>
                  </a:lnTo>
                  <a:lnTo>
                    <a:pt x="1864" y="81"/>
                  </a:lnTo>
                  <a:lnTo>
                    <a:pt x="1891" y="114"/>
                  </a:lnTo>
                  <a:lnTo>
                    <a:pt x="1914" y="149"/>
                  </a:lnTo>
                  <a:lnTo>
                    <a:pt x="1931" y="190"/>
                  </a:lnTo>
                  <a:lnTo>
                    <a:pt x="1941" y="232"/>
                  </a:lnTo>
                  <a:lnTo>
                    <a:pt x="1945" y="276"/>
                  </a:lnTo>
                  <a:lnTo>
                    <a:pt x="1945" y="297"/>
                  </a:lnTo>
                  <a:lnTo>
                    <a:pt x="0" y="297"/>
                  </a:lnTo>
                  <a:lnTo>
                    <a:pt x="0" y="276"/>
                  </a:lnTo>
                  <a:lnTo>
                    <a:pt x="4" y="232"/>
                  </a:lnTo>
                  <a:lnTo>
                    <a:pt x="14" y="190"/>
                  </a:lnTo>
                  <a:lnTo>
                    <a:pt x="31" y="149"/>
                  </a:lnTo>
                  <a:lnTo>
                    <a:pt x="53" y="114"/>
                  </a:lnTo>
                  <a:lnTo>
                    <a:pt x="81" y="81"/>
                  </a:lnTo>
                  <a:lnTo>
                    <a:pt x="114" y="54"/>
                  </a:lnTo>
                  <a:lnTo>
                    <a:pt x="151" y="31"/>
                  </a:lnTo>
                  <a:lnTo>
                    <a:pt x="190" y="14"/>
                  </a:lnTo>
                  <a:lnTo>
                    <a:pt x="232" y="4"/>
                  </a:lnTo>
                  <a:lnTo>
                    <a:pt x="276" y="0"/>
                  </a:lnTo>
                  <a:close/>
                </a:path>
              </a:pathLst>
            </a:custGeom>
            <a:gradFill flip="none" rotWithShape="1">
              <a:gsLst>
                <a:gs pos="100000">
                  <a:schemeClr val="accent5">
                    <a:lumMod val="50000"/>
                  </a:schemeClr>
                </a:gs>
                <a:gs pos="89000">
                  <a:schemeClr val="accent5">
                    <a:lumMod val="75000"/>
                  </a:schemeClr>
                </a:gs>
                <a:gs pos="11000">
                  <a:schemeClr val="accent5">
                    <a:lumMod val="75000"/>
                  </a:schemeClr>
                </a:gs>
                <a:gs pos="1250">
                  <a:schemeClr val="accent5">
                    <a:lumMod val="50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p:cNvSpPr>
              <a:spLocks/>
            </p:cNvSpPr>
            <p:nvPr/>
          </p:nvSpPr>
          <p:spPr bwMode="auto">
            <a:xfrm>
              <a:off x="8070784" y="4207173"/>
              <a:ext cx="1687668" cy="922523"/>
            </a:xfrm>
            <a:custGeom>
              <a:avLst/>
              <a:gdLst>
                <a:gd name="T0" fmla="*/ 328 w 1319"/>
                <a:gd name="T1" fmla="*/ 0 h 721"/>
                <a:gd name="T2" fmla="*/ 993 w 1319"/>
                <a:gd name="T3" fmla="*/ 0 h 721"/>
                <a:gd name="T4" fmla="*/ 1004 w 1319"/>
                <a:gd name="T5" fmla="*/ 65 h 721"/>
                <a:gd name="T6" fmla="*/ 1016 w 1319"/>
                <a:gd name="T7" fmla="*/ 123 h 721"/>
                <a:gd name="T8" fmla="*/ 1027 w 1319"/>
                <a:gd name="T9" fmla="*/ 174 h 721"/>
                <a:gd name="T10" fmla="*/ 1041 w 1319"/>
                <a:gd name="T11" fmla="*/ 218 h 721"/>
                <a:gd name="T12" fmla="*/ 1054 w 1319"/>
                <a:gd name="T13" fmla="*/ 259 h 721"/>
                <a:gd name="T14" fmla="*/ 1068 w 1319"/>
                <a:gd name="T15" fmla="*/ 297 h 721"/>
                <a:gd name="T16" fmla="*/ 1084 w 1319"/>
                <a:gd name="T17" fmla="*/ 333 h 721"/>
                <a:gd name="T18" fmla="*/ 1101 w 1319"/>
                <a:gd name="T19" fmla="*/ 369 h 721"/>
                <a:gd name="T20" fmla="*/ 1119 w 1319"/>
                <a:gd name="T21" fmla="*/ 407 h 721"/>
                <a:gd name="T22" fmla="*/ 1139 w 1319"/>
                <a:gd name="T23" fmla="*/ 446 h 721"/>
                <a:gd name="T24" fmla="*/ 1161 w 1319"/>
                <a:gd name="T25" fmla="*/ 488 h 721"/>
                <a:gd name="T26" fmla="*/ 1183 w 1319"/>
                <a:gd name="T27" fmla="*/ 536 h 721"/>
                <a:gd name="T28" fmla="*/ 1185 w 1319"/>
                <a:gd name="T29" fmla="*/ 539 h 721"/>
                <a:gd name="T30" fmla="*/ 1191 w 1319"/>
                <a:gd name="T31" fmla="*/ 545 h 721"/>
                <a:gd name="T32" fmla="*/ 1199 w 1319"/>
                <a:gd name="T33" fmla="*/ 557 h 721"/>
                <a:gd name="T34" fmla="*/ 1211 w 1319"/>
                <a:gd name="T35" fmla="*/ 573 h 721"/>
                <a:gd name="T36" fmla="*/ 1224 w 1319"/>
                <a:gd name="T37" fmla="*/ 593 h 721"/>
                <a:gd name="T38" fmla="*/ 1240 w 1319"/>
                <a:gd name="T39" fmla="*/ 614 h 721"/>
                <a:gd name="T40" fmla="*/ 1258 w 1319"/>
                <a:gd name="T41" fmla="*/ 638 h 721"/>
                <a:gd name="T42" fmla="*/ 1278 w 1319"/>
                <a:gd name="T43" fmla="*/ 665 h 721"/>
                <a:gd name="T44" fmla="*/ 1298 w 1319"/>
                <a:gd name="T45" fmla="*/ 692 h 721"/>
                <a:gd name="T46" fmla="*/ 1319 w 1319"/>
                <a:gd name="T47" fmla="*/ 721 h 721"/>
                <a:gd name="T48" fmla="*/ 0 w 1319"/>
                <a:gd name="T49" fmla="*/ 721 h 721"/>
                <a:gd name="T50" fmla="*/ 38 w 1319"/>
                <a:gd name="T51" fmla="*/ 669 h 721"/>
                <a:gd name="T52" fmla="*/ 75 w 1319"/>
                <a:gd name="T53" fmla="*/ 615 h 721"/>
                <a:gd name="T54" fmla="*/ 110 w 1319"/>
                <a:gd name="T55" fmla="*/ 561 h 721"/>
                <a:gd name="T56" fmla="*/ 145 w 1319"/>
                <a:gd name="T57" fmla="*/ 508 h 721"/>
                <a:gd name="T58" fmla="*/ 175 w 1319"/>
                <a:gd name="T59" fmla="*/ 454 h 721"/>
                <a:gd name="T60" fmla="*/ 202 w 1319"/>
                <a:gd name="T61" fmla="*/ 401 h 721"/>
                <a:gd name="T62" fmla="*/ 225 w 1319"/>
                <a:gd name="T63" fmla="*/ 353 h 721"/>
                <a:gd name="T64" fmla="*/ 242 w 1319"/>
                <a:gd name="T65" fmla="*/ 306 h 721"/>
                <a:gd name="T66" fmla="*/ 242 w 1319"/>
                <a:gd name="T67" fmla="*/ 303 h 721"/>
                <a:gd name="T68" fmla="*/ 246 w 1319"/>
                <a:gd name="T69" fmla="*/ 294 h 721"/>
                <a:gd name="T70" fmla="*/ 252 w 1319"/>
                <a:gd name="T71" fmla="*/ 278 h 721"/>
                <a:gd name="T72" fmla="*/ 259 w 1319"/>
                <a:gd name="T73" fmla="*/ 257 h 721"/>
                <a:gd name="T74" fmla="*/ 268 w 1319"/>
                <a:gd name="T75" fmla="*/ 230 h 721"/>
                <a:gd name="T76" fmla="*/ 278 w 1319"/>
                <a:gd name="T77" fmla="*/ 196 h 721"/>
                <a:gd name="T78" fmla="*/ 290 w 1319"/>
                <a:gd name="T79" fmla="*/ 155 h 721"/>
                <a:gd name="T80" fmla="*/ 302 w 1319"/>
                <a:gd name="T81" fmla="*/ 110 h 721"/>
                <a:gd name="T82" fmla="*/ 315 w 1319"/>
                <a:gd name="T83" fmla="*/ 58 h 721"/>
                <a:gd name="T84" fmla="*/ 328 w 1319"/>
                <a:gd name="T8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9" h="721">
                  <a:moveTo>
                    <a:pt x="328" y="0"/>
                  </a:moveTo>
                  <a:lnTo>
                    <a:pt x="993" y="0"/>
                  </a:lnTo>
                  <a:lnTo>
                    <a:pt x="1004" y="65"/>
                  </a:lnTo>
                  <a:lnTo>
                    <a:pt x="1016" y="123"/>
                  </a:lnTo>
                  <a:lnTo>
                    <a:pt x="1027" y="174"/>
                  </a:lnTo>
                  <a:lnTo>
                    <a:pt x="1041" y="218"/>
                  </a:lnTo>
                  <a:lnTo>
                    <a:pt x="1054" y="259"/>
                  </a:lnTo>
                  <a:lnTo>
                    <a:pt x="1068" y="297"/>
                  </a:lnTo>
                  <a:lnTo>
                    <a:pt x="1084" y="333"/>
                  </a:lnTo>
                  <a:lnTo>
                    <a:pt x="1101" y="369"/>
                  </a:lnTo>
                  <a:lnTo>
                    <a:pt x="1119" y="407"/>
                  </a:lnTo>
                  <a:lnTo>
                    <a:pt x="1139" y="446"/>
                  </a:lnTo>
                  <a:lnTo>
                    <a:pt x="1161" y="488"/>
                  </a:lnTo>
                  <a:lnTo>
                    <a:pt x="1183" y="536"/>
                  </a:lnTo>
                  <a:lnTo>
                    <a:pt x="1185" y="539"/>
                  </a:lnTo>
                  <a:lnTo>
                    <a:pt x="1191" y="545"/>
                  </a:lnTo>
                  <a:lnTo>
                    <a:pt x="1199" y="557"/>
                  </a:lnTo>
                  <a:lnTo>
                    <a:pt x="1211" y="573"/>
                  </a:lnTo>
                  <a:lnTo>
                    <a:pt x="1224" y="593"/>
                  </a:lnTo>
                  <a:lnTo>
                    <a:pt x="1240" y="614"/>
                  </a:lnTo>
                  <a:lnTo>
                    <a:pt x="1258" y="638"/>
                  </a:lnTo>
                  <a:lnTo>
                    <a:pt x="1278" y="665"/>
                  </a:lnTo>
                  <a:lnTo>
                    <a:pt x="1298" y="692"/>
                  </a:lnTo>
                  <a:lnTo>
                    <a:pt x="1319" y="721"/>
                  </a:lnTo>
                  <a:lnTo>
                    <a:pt x="0" y="721"/>
                  </a:lnTo>
                  <a:lnTo>
                    <a:pt x="38" y="669"/>
                  </a:lnTo>
                  <a:lnTo>
                    <a:pt x="75" y="615"/>
                  </a:lnTo>
                  <a:lnTo>
                    <a:pt x="110" y="561"/>
                  </a:lnTo>
                  <a:lnTo>
                    <a:pt x="145" y="508"/>
                  </a:lnTo>
                  <a:lnTo>
                    <a:pt x="175" y="454"/>
                  </a:lnTo>
                  <a:lnTo>
                    <a:pt x="202" y="401"/>
                  </a:lnTo>
                  <a:lnTo>
                    <a:pt x="225" y="353"/>
                  </a:lnTo>
                  <a:lnTo>
                    <a:pt x="242" y="306"/>
                  </a:lnTo>
                  <a:lnTo>
                    <a:pt x="242" y="303"/>
                  </a:lnTo>
                  <a:lnTo>
                    <a:pt x="246" y="294"/>
                  </a:lnTo>
                  <a:lnTo>
                    <a:pt x="252" y="278"/>
                  </a:lnTo>
                  <a:lnTo>
                    <a:pt x="259" y="257"/>
                  </a:lnTo>
                  <a:lnTo>
                    <a:pt x="268" y="230"/>
                  </a:lnTo>
                  <a:lnTo>
                    <a:pt x="278" y="196"/>
                  </a:lnTo>
                  <a:lnTo>
                    <a:pt x="290" y="155"/>
                  </a:lnTo>
                  <a:lnTo>
                    <a:pt x="302" y="110"/>
                  </a:lnTo>
                  <a:lnTo>
                    <a:pt x="315" y="58"/>
                  </a:lnTo>
                  <a:lnTo>
                    <a:pt x="328" y="0"/>
                  </a:lnTo>
                  <a:close/>
                </a:path>
              </a:pathLst>
            </a:custGeom>
            <a:gradFill>
              <a:gsLst>
                <a:gs pos="0">
                  <a:schemeClr val="accent4">
                    <a:lumMod val="50000"/>
                  </a:schemeClr>
                </a:gs>
                <a:gs pos="25000">
                  <a:schemeClr val="accent4">
                    <a:lumMod val="75000"/>
                  </a:schemeClr>
                </a:gs>
                <a:gs pos="42000">
                  <a:schemeClr val="accent4"/>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3" name="Freeform 32"/>
            <p:cNvSpPr>
              <a:spLocks/>
            </p:cNvSpPr>
            <p:nvPr/>
          </p:nvSpPr>
          <p:spPr bwMode="auto">
            <a:xfrm>
              <a:off x="8490463" y="3356220"/>
              <a:ext cx="850872" cy="904610"/>
            </a:xfrm>
            <a:custGeom>
              <a:avLst/>
              <a:gdLst>
                <a:gd name="T0" fmla="*/ 75 w 665"/>
                <a:gd name="T1" fmla="*/ 0 h 707"/>
                <a:gd name="T2" fmla="*/ 609 w 665"/>
                <a:gd name="T3" fmla="*/ 0 h 707"/>
                <a:gd name="T4" fmla="*/ 614 w 665"/>
                <a:gd name="T5" fmla="*/ 108 h 707"/>
                <a:gd name="T6" fmla="*/ 621 w 665"/>
                <a:gd name="T7" fmla="*/ 209 h 707"/>
                <a:gd name="T8" fmla="*/ 627 w 665"/>
                <a:gd name="T9" fmla="*/ 301 h 707"/>
                <a:gd name="T10" fmla="*/ 632 w 665"/>
                <a:gd name="T11" fmla="*/ 385 h 707"/>
                <a:gd name="T12" fmla="*/ 639 w 665"/>
                <a:gd name="T13" fmla="*/ 462 h 707"/>
                <a:gd name="T14" fmla="*/ 646 w 665"/>
                <a:gd name="T15" fmla="*/ 532 h 707"/>
                <a:gd name="T16" fmla="*/ 652 w 665"/>
                <a:gd name="T17" fmla="*/ 597 h 707"/>
                <a:gd name="T18" fmla="*/ 659 w 665"/>
                <a:gd name="T19" fmla="*/ 654 h 707"/>
                <a:gd name="T20" fmla="*/ 665 w 665"/>
                <a:gd name="T21" fmla="*/ 707 h 707"/>
                <a:gd name="T22" fmla="*/ 0 w 665"/>
                <a:gd name="T23" fmla="*/ 707 h 707"/>
                <a:gd name="T24" fmla="*/ 13 w 665"/>
                <a:gd name="T25" fmla="*/ 641 h 707"/>
                <a:gd name="T26" fmla="*/ 25 w 665"/>
                <a:gd name="T27" fmla="*/ 568 h 707"/>
                <a:gd name="T28" fmla="*/ 37 w 665"/>
                <a:gd name="T29" fmla="*/ 489 h 707"/>
                <a:gd name="T30" fmla="*/ 47 w 665"/>
                <a:gd name="T31" fmla="*/ 404 h 707"/>
                <a:gd name="T32" fmla="*/ 58 w 665"/>
                <a:gd name="T33" fmla="*/ 313 h 707"/>
                <a:gd name="T34" fmla="*/ 66 w 665"/>
                <a:gd name="T35" fmla="*/ 214 h 707"/>
                <a:gd name="T36" fmla="*/ 71 w 665"/>
                <a:gd name="T37" fmla="*/ 111 h 707"/>
                <a:gd name="T38" fmla="*/ 75 w 665"/>
                <a:gd name="T39"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707">
                  <a:moveTo>
                    <a:pt x="75" y="0"/>
                  </a:moveTo>
                  <a:lnTo>
                    <a:pt x="609" y="0"/>
                  </a:lnTo>
                  <a:lnTo>
                    <a:pt x="614" y="108"/>
                  </a:lnTo>
                  <a:lnTo>
                    <a:pt x="621" y="209"/>
                  </a:lnTo>
                  <a:lnTo>
                    <a:pt x="627" y="301"/>
                  </a:lnTo>
                  <a:lnTo>
                    <a:pt x="632" y="385"/>
                  </a:lnTo>
                  <a:lnTo>
                    <a:pt x="639" y="462"/>
                  </a:lnTo>
                  <a:lnTo>
                    <a:pt x="646" y="532"/>
                  </a:lnTo>
                  <a:lnTo>
                    <a:pt x="652" y="597"/>
                  </a:lnTo>
                  <a:lnTo>
                    <a:pt x="659" y="654"/>
                  </a:lnTo>
                  <a:lnTo>
                    <a:pt x="665" y="707"/>
                  </a:lnTo>
                  <a:lnTo>
                    <a:pt x="0" y="707"/>
                  </a:lnTo>
                  <a:lnTo>
                    <a:pt x="13" y="641"/>
                  </a:lnTo>
                  <a:lnTo>
                    <a:pt x="25" y="568"/>
                  </a:lnTo>
                  <a:lnTo>
                    <a:pt x="37" y="489"/>
                  </a:lnTo>
                  <a:lnTo>
                    <a:pt x="47" y="404"/>
                  </a:lnTo>
                  <a:lnTo>
                    <a:pt x="58" y="313"/>
                  </a:lnTo>
                  <a:lnTo>
                    <a:pt x="66" y="214"/>
                  </a:lnTo>
                  <a:lnTo>
                    <a:pt x="71" y="111"/>
                  </a:lnTo>
                  <a:lnTo>
                    <a:pt x="75" y="0"/>
                  </a:lnTo>
                  <a:close/>
                </a:path>
              </a:pathLst>
            </a:custGeom>
            <a:gradFill>
              <a:gsLst>
                <a:gs pos="0">
                  <a:schemeClr val="accent3">
                    <a:lumMod val="50000"/>
                  </a:schemeClr>
                </a:gs>
                <a:gs pos="23000">
                  <a:schemeClr val="accent3">
                    <a:lumMod val="90000"/>
                  </a:schemeClr>
                </a:gs>
                <a:gs pos="36000">
                  <a:schemeClr val="accent3"/>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4" name="Freeform 33"/>
            <p:cNvSpPr>
              <a:spLocks/>
            </p:cNvSpPr>
            <p:nvPr/>
          </p:nvSpPr>
          <p:spPr bwMode="auto">
            <a:xfrm>
              <a:off x="7809766" y="5122151"/>
              <a:ext cx="2219942" cy="502925"/>
            </a:xfrm>
            <a:custGeom>
              <a:avLst/>
              <a:gdLst>
                <a:gd name="T0" fmla="*/ 204 w 1735"/>
                <a:gd name="T1" fmla="*/ 0 h 355"/>
                <a:gd name="T2" fmla="*/ 1523 w 1735"/>
                <a:gd name="T3" fmla="*/ 0 h 355"/>
                <a:gd name="T4" fmla="*/ 1546 w 1735"/>
                <a:gd name="T5" fmla="*/ 34 h 355"/>
                <a:gd name="T6" fmla="*/ 1570 w 1735"/>
                <a:gd name="T7" fmla="*/ 67 h 355"/>
                <a:gd name="T8" fmla="*/ 1593 w 1735"/>
                <a:gd name="T9" fmla="*/ 98 h 355"/>
                <a:gd name="T10" fmla="*/ 1616 w 1735"/>
                <a:gd name="T11" fmla="*/ 129 h 355"/>
                <a:gd name="T12" fmla="*/ 1637 w 1735"/>
                <a:gd name="T13" fmla="*/ 158 h 355"/>
                <a:gd name="T14" fmla="*/ 1655 w 1735"/>
                <a:gd name="T15" fmla="*/ 186 h 355"/>
                <a:gd name="T16" fmla="*/ 1672 w 1735"/>
                <a:gd name="T17" fmla="*/ 209 h 355"/>
                <a:gd name="T18" fmla="*/ 1685 w 1735"/>
                <a:gd name="T19" fmla="*/ 229 h 355"/>
                <a:gd name="T20" fmla="*/ 1696 w 1735"/>
                <a:gd name="T21" fmla="*/ 243 h 355"/>
                <a:gd name="T22" fmla="*/ 1713 w 1735"/>
                <a:gd name="T23" fmla="*/ 270 h 355"/>
                <a:gd name="T24" fmla="*/ 1725 w 1735"/>
                <a:gd name="T25" fmla="*/ 292 h 355"/>
                <a:gd name="T26" fmla="*/ 1732 w 1735"/>
                <a:gd name="T27" fmla="*/ 309 h 355"/>
                <a:gd name="T28" fmla="*/ 1735 w 1735"/>
                <a:gd name="T29" fmla="*/ 323 h 355"/>
                <a:gd name="T30" fmla="*/ 1734 w 1735"/>
                <a:gd name="T31" fmla="*/ 335 h 355"/>
                <a:gd name="T32" fmla="*/ 1726 w 1735"/>
                <a:gd name="T33" fmla="*/ 344 h 355"/>
                <a:gd name="T34" fmla="*/ 1714 w 1735"/>
                <a:gd name="T35" fmla="*/ 351 h 355"/>
                <a:gd name="T36" fmla="*/ 1696 w 1735"/>
                <a:gd name="T37" fmla="*/ 355 h 355"/>
                <a:gd name="T38" fmla="*/ 84 w 1735"/>
                <a:gd name="T39" fmla="*/ 355 h 355"/>
                <a:gd name="T40" fmla="*/ 82 w 1735"/>
                <a:gd name="T41" fmla="*/ 355 h 355"/>
                <a:gd name="T42" fmla="*/ 77 w 1735"/>
                <a:gd name="T43" fmla="*/ 355 h 355"/>
                <a:gd name="T44" fmla="*/ 69 w 1735"/>
                <a:gd name="T45" fmla="*/ 355 h 355"/>
                <a:gd name="T46" fmla="*/ 60 w 1735"/>
                <a:gd name="T47" fmla="*/ 355 h 355"/>
                <a:gd name="T48" fmla="*/ 49 w 1735"/>
                <a:gd name="T49" fmla="*/ 355 h 355"/>
                <a:gd name="T50" fmla="*/ 39 w 1735"/>
                <a:gd name="T51" fmla="*/ 352 h 355"/>
                <a:gd name="T52" fmla="*/ 28 w 1735"/>
                <a:gd name="T53" fmla="*/ 349 h 355"/>
                <a:gd name="T54" fmla="*/ 18 w 1735"/>
                <a:gd name="T55" fmla="*/ 344 h 355"/>
                <a:gd name="T56" fmla="*/ 10 w 1735"/>
                <a:gd name="T57" fmla="*/ 338 h 355"/>
                <a:gd name="T58" fmla="*/ 4 w 1735"/>
                <a:gd name="T59" fmla="*/ 330 h 355"/>
                <a:gd name="T60" fmla="*/ 0 w 1735"/>
                <a:gd name="T61" fmla="*/ 318 h 355"/>
                <a:gd name="T62" fmla="*/ 0 w 1735"/>
                <a:gd name="T63" fmla="*/ 305 h 355"/>
                <a:gd name="T64" fmla="*/ 4 w 1735"/>
                <a:gd name="T65" fmla="*/ 289 h 355"/>
                <a:gd name="T66" fmla="*/ 11 w 1735"/>
                <a:gd name="T67" fmla="*/ 270 h 355"/>
                <a:gd name="T68" fmla="*/ 26 w 1735"/>
                <a:gd name="T69" fmla="*/ 246 h 355"/>
                <a:gd name="T70" fmla="*/ 43 w 1735"/>
                <a:gd name="T71" fmla="*/ 221 h 355"/>
                <a:gd name="T72" fmla="*/ 64 w 1735"/>
                <a:gd name="T73" fmla="*/ 192 h 355"/>
                <a:gd name="T74" fmla="*/ 88 w 1735"/>
                <a:gd name="T75" fmla="*/ 160 h 355"/>
                <a:gd name="T76" fmla="*/ 115 w 1735"/>
                <a:gd name="T77" fmla="*/ 124 h 355"/>
                <a:gd name="T78" fmla="*/ 144 w 1735"/>
                <a:gd name="T79" fmla="*/ 85 h 355"/>
                <a:gd name="T80" fmla="*/ 174 w 1735"/>
                <a:gd name="T81" fmla="*/ 43 h 355"/>
                <a:gd name="T82" fmla="*/ 204 w 1735"/>
                <a:gd name="T8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5" h="355">
                  <a:moveTo>
                    <a:pt x="204" y="0"/>
                  </a:moveTo>
                  <a:lnTo>
                    <a:pt x="1523" y="0"/>
                  </a:lnTo>
                  <a:lnTo>
                    <a:pt x="1546" y="34"/>
                  </a:lnTo>
                  <a:lnTo>
                    <a:pt x="1570" y="67"/>
                  </a:lnTo>
                  <a:lnTo>
                    <a:pt x="1593" y="98"/>
                  </a:lnTo>
                  <a:lnTo>
                    <a:pt x="1616" y="129"/>
                  </a:lnTo>
                  <a:lnTo>
                    <a:pt x="1637" y="158"/>
                  </a:lnTo>
                  <a:lnTo>
                    <a:pt x="1655" y="186"/>
                  </a:lnTo>
                  <a:lnTo>
                    <a:pt x="1672" y="209"/>
                  </a:lnTo>
                  <a:lnTo>
                    <a:pt x="1685" y="229"/>
                  </a:lnTo>
                  <a:lnTo>
                    <a:pt x="1696" y="243"/>
                  </a:lnTo>
                  <a:lnTo>
                    <a:pt x="1713" y="270"/>
                  </a:lnTo>
                  <a:lnTo>
                    <a:pt x="1725" y="292"/>
                  </a:lnTo>
                  <a:lnTo>
                    <a:pt x="1732" y="309"/>
                  </a:lnTo>
                  <a:lnTo>
                    <a:pt x="1735" y="323"/>
                  </a:lnTo>
                  <a:lnTo>
                    <a:pt x="1734" y="335"/>
                  </a:lnTo>
                  <a:lnTo>
                    <a:pt x="1726" y="344"/>
                  </a:lnTo>
                  <a:lnTo>
                    <a:pt x="1714" y="351"/>
                  </a:lnTo>
                  <a:lnTo>
                    <a:pt x="1696" y="355"/>
                  </a:lnTo>
                  <a:lnTo>
                    <a:pt x="84" y="355"/>
                  </a:lnTo>
                  <a:lnTo>
                    <a:pt x="82" y="355"/>
                  </a:lnTo>
                  <a:lnTo>
                    <a:pt x="77" y="355"/>
                  </a:lnTo>
                  <a:lnTo>
                    <a:pt x="69" y="355"/>
                  </a:lnTo>
                  <a:lnTo>
                    <a:pt x="60" y="355"/>
                  </a:lnTo>
                  <a:lnTo>
                    <a:pt x="49" y="355"/>
                  </a:lnTo>
                  <a:lnTo>
                    <a:pt x="39" y="352"/>
                  </a:lnTo>
                  <a:lnTo>
                    <a:pt x="28" y="349"/>
                  </a:lnTo>
                  <a:lnTo>
                    <a:pt x="18" y="344"/>
                  </a:lnTo>
                  <a:lnTo>
                    <a:pt x="10" y="338"/>
                  </a:lnTo>
                  <a:lnTo>
                    <a:pt x="4" y="330"/>
                  </a:lnTo>
                  <a:lnTo>
                    <a:pt x="0" y="318"/>
                  </a:lnTo>
                  <a:lnTo>
                    <a:pt x="0" y="305"/>
                  </a:lnTo>
                  <a:lnTo>
                    <a:pt x="4" y="289"/>
                  </a:lnTo>
                  <a:lnTo>
                    <a:pt x="11" y="270"/>
                  </a:lnTo>
                  <a:lnTo>
                    <a:pt x="26" y="246"/>
                  </a:lnTo>
                  <a:lnTo>
                    <a:pt x="43" y="221"/>
                  </a:lnTo>
                  <a:lnTo>
                    <a:pt x="64" y="192"/>
                  </a:lnTo>
                  <a:lnTo>
                    <a:pt x="88" y="160"/>
                  </a:lnTo>
                  <a:lnTo>
                    <a:pt x="115" y="124"/>
                  </a:lnTo>
                  <a:lnTo>
                    <a:pt x="144" y="85"/>
                  </a:lnTo>
                  <a:lnTo>
                    <a:pt x="174" y="43"/>
                  </a:lnTo>
                  <a:lnTo>
                    <a:pt x="204" y="0"/>
                  </a:lnTo>
                  <a:close/>
                </a:path>
              </a:pathLst>
            </a:custGeom>
            <a:solidFill>
              <a:schemeClr val="accent5">
                <a:lumMod val="75000"/>
              </a:schemeClr>
            </a:solidFill>
            <a:ln w="0">
              <a:noFill/>
              <a:prstDash val="solid"/>
              <a:round/>
              <a:headEnd/>
              <a:tailEnd/>
            </a:ln>
            <a:effectLst>
              <a:innerShdw blurRad="203200" dist="50800" dir="10800000">
                <a:prstClr val="black">
                  <a:alpha val="29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p:cNvSpPr>
              <a:spLocks/>
            </p:cNvSpPr>
            <p:nvPr/>
          </p:nvSpPr>
          <p:spPr bwMode="auto">
            <a:xfrm>
              <a:off x="8532687" y="2492657"/>
              <a:ext cx="779219" cy="880812"/>
            </a:xfrm>
            <a:custGeom>
              <a:avLst/>
              <a:gdLst>
                <a:gd name="T0" fmla="*/ 0 w 609"/>
                <a:gd name="T1" fmla="*/ 0 h 714"/>
                <a:gd name="T2" fmla="*/ 609 w 609"/>
                <a:gd name="T3" fmla="*/ 0 h 714"/>
                <a:gd name="T4" fmla="*/ 597 w 609"/>
                <a:gd name="T5" fmla="*/ 84 h 714"/>
                <a:gd name="T6" fmla="*/ 586 w 609"/>
                <a:gd name="T7" fmla="*/ 174 h 714"/>
                <a:gd name="T8" fmla="*/ 579 w 609"/>
                <a:gd name="T9" fmla="*/ 269 h 714"/>
                <a:gd name="T10" fmla="*/ 572 w 609"/>
                <a:gd name="T11" fmla="*/ 367 h 714"/>
                <a:gd name="T12" fmla="*/ 571 w 609"/>
                <a:gd name="T13" fmla="*/ 471 h 714"/>
                <a:gd name="T14" fmla="*/ 571 w 609"/>
                <a:gd name="T15" fmla="*/ 581 h 714"/>
                <a:gd name="T16" fmla="*/ 575 w 609"/>
                <a:gd name="T17" fmla="*/ 697 h 714"/>
                <a:gd name="T18" fmla="*/ 576 w 609"/>
                <a:gd name="T19" fmla="*/ 714 h 714"/>
                <a:gd name="T20" fmla="*/ 42 w 609"/>
                <a:gd name="T21" fmla="*/ 714 h 714"/>
                <a:gd name="T22" fmla="*/ 43 w 609"/>
                <a:gd name="T23" fmla="*/ 619 h 714"/>
                <a:gd name="T24" fmla="*/ 42 w 609"/>
                <a:gd name="T25" fmla="*/ 520 h 714"/>
                <a:gd name="T26" fmla="*/ 39 w 609"/>
                <a:gd name="T27" fmla="*/ 417 h 714"/>
                <a:gd name="T28" fmla="*/ 34 w 609"/>
                <a:gd name="T29" fmla="*/ 309 h 714"/>
                <a:gd name="T30" fmla="*/ 26 w 609"/>
                <a:gd name="T31" fmla="*/ 197 h 714"/>
                <a:gd name="T32" fmla="*/ 26 w 609"/>
                <a:gd name="T33" fmla="*/ 193 h 714"/>
                <a:gd name="T34" fmla="*/ 26 w 609"/>
                <a:gd name="T35" fmla="*/ 180 h 714"/>
                <a:gd name="T36" fmla="*/ 24 w 609"/>
                <a:gd name="T37" fmla="*/ 159 h 714"/>
                <a:gd name="T38" fmla="*/ 21 w 609"/>
                <a:gd name="T39" fmla="*/ 131 h 714"/>
                <a:gd name="T40" fmla="*/ 16 w 609"/>
                <a:gd name="T41" fmla="*/ 94 h 714"/>
                <a:gd name="T42" fmla="*/ 9 w 609"/>
                <a:gd name="T43" fmla="*/ 51 h 714"/>
                <a:gd name="T44" fmla="*/ 0 w 609"/>
                <a:gd name="T45"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9" h="714">
                  <a:moveTo>
                    <a:pt x="0" y="0"/>
                  </a:moveTo>
                  <a:lnTo>
                    <a:pt x="609" y="0"/>
                  </a:lnTo>
                  <a:lnTo>
                    <a:pt x="597" y="84"/>
                  </a:lnTo>
                  <a:lnTo>
                    <a:pt x="586" y="174"/>
                  </a:lnTo>
                  <a:lnTo>
                    <a:pt x="579" y="269"/>
                  </a:lnTo>
                  <a:lnTo>
                    <a:pt x="572" y="367"/>
                  </a:lnTo>
                  <a:lnTo>
                    <a:pt x="571" y="471"/>
                  </a:lnTo>
                  <a:lnTo>
                    <a:pt x="571" y="581"/>
                  </a:lnTo>
                  <a:lnTo>
                    <a:pt x="575" y="697"/>
                  </a:lnTo>
                  <a:lnTo>
                    <a:pt x="576" y="714"/>
                  </a:lnTo>
                  <a:lnTo>
                    <a:pt x="42" y="714"/>
                  </a:lnTo>
                  <a:lnTo>
                    <a:pt x="43" y="619"/>
                  </a:lnTo>
                  <a:lnTo>
                    <a:pt x="42" y="520"/>
                  </a:lnTo>
                  <a:lnTo>
                    <a:pt x="39" y="417"/>
                  </a:lnTo>
                  <a:lnTo>
                    <a:pt x="34" y="309"/>
                  </a:lnTo>
                  <a:lnTo>
                    <a:pt x="26" y="197"/>
                  </a:lnTo>
                  <a:lnTo>
                    <a:pt x="26" y="193"/>
                  </a:lnTo>
                  <a:lnTo>
                    <a:pt x="26" y="180"/>
                  </a:lnTo>
                  <a:lnTo>
                    <a:pt x="24" y="159"/>
                  </a:lnTo>
                  <a:lnTo>
                    <a:pt x="21" y="131"/>
                  </a:lnTo>
                  <a:lnTo>
                    <a:pt x="16" y="94"/>
                  </a:lnTo>
                  <a:lnTo>
                    <a:pt x="9" y="51"/>
                  </a:lnTo>
                  <a:lnTo>
                    <a:pt x="0" y="0"/>
                  </a:lnTo>
                  <a:close/>
                </a:path>
              </a:pathLst>
            </a:custGeom>
            <a:gradFill>
              <a:gsLst>
                <a:gs pos="0">
                  <a:schemeClr val="accent2">
                    <a:lumMod val="50000"/>
                  </a:schemeClr>
                </a:gs>
                <a:gs pos="15000">
                  <a:schemeClr val="accent2">
                    <a:lumMod val="75000"/>
                  </a:schemeClr>
                </a:gs>
                <a:gs pos="34000">
                  <a:schemeClr val="accent2"/>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p:cNvSpPr>
              <a:spLocks/>
            </p:cNvSpPr>
            <p:nvPr/>
          </p:nvSpPr>
          <p:spPr bwMode="auto">
            <a:xfrm>
              <a:off x="8192339" y="1565016"/>
              <a:ext cx="1458636" cy="927641"/>
            </a:xfrm>
            <a:custGeom>
              <a:avLst/>
              <a:gdLst>
                <a:gd name="T0" fmla="*/ 0 w 1140"/>
                <a:gd name="T1" fmla="*/ 0 h 725"/>
                <a:gd name="T2" fmla="*/ 1140 w 1140"/>
                <a:gd name="T3" fmla="*/ 0 h 725"/>
                <a:gd name="T4" fmla="*/ 1137 w 1140"/>
                <a:gd name="T5" fmla="*/ 3 h 725"/>
                <a:gd name="T6" fmla="*/ 1133 w 1140"/>
                <a:gd name="T7" fmla="*/ 8 h 725"/>
                <a:gd name="T8" fmla="*/ 1127 w 1140"/>
                <a:gd name="T9" fmla="*/ 17 h 725"/>
                <a:gd name="T10" fmla="*/ 1117 w 1140"/>
                <a:gd name="T11" fmla="*/ 31 h 725"/>
                <a:gd name="T12" fmla="*/ 1106 w 1140"/>
                <a:gd name="T13" fmla="*/ 48 h 725"/>
                <a:gd name="T14" fmla="*/ 1090 w 1140"/>
                <a:gd name="T15" fmla="*/ 77 h 725"/>
                <a:gd name="T16" fmla="*/ 1070 w 1140"/>
                <a:gd name="T17" fmla="*/ 111 h 725"/>
                <a:gd name="T18" fmla="*/ 1049 w 1140"/>
                <a:gd name="T19" fmla="*/ 152 h 725"/>
                <a:gd name="T20" fmla="*/ 1027 w 1140"/>
                <a:gd name="T21" fmla="*/ 199 h 725"/>
                <a:gd name="T22" fmla="*/ 1003 w 1140"/>
                <a:gd name="T23" fmla="*/ 254 h 725"/>
                <a:gd name="T24" fmla="*/ 980 w 1140"/>
                <a:gd name="T25" fmla="*/ 314 h 725"/>
                <a:gd name="T26" fmla="*/ 957 w 1140"/>
                <a:gd name="T27" fmla="*/ 382 h 725"/>
                <a:gd name="T28" fmla="*/ 934 w 1140"/>
                <a:gd name="T29" fmla="*/ 458 h 725"/>
                <a:gd name="T30" fmla="*/ 913 w 1140"/>
                <a:gd name="T31" fmla="*/ 539 h 725"/>
                <a:gd name="T32" fmla="*/ 893 w 1140"/>
                <a:gd name="T33" fmla="*/ 628 h 725"/>
                <a:gd name="T34" fmla="*/ 875 w 1140"/>
                <a:gd name="T35" fmla="*/ 725 h 725"/>
                <a:gd name="T36" fmla="*/ 266 w 1140"/>
                <a:gd name="T37" fmla="*/ 725 h 725"/>
                <a:gd name="T38" fmla="*/ 254 w 1140"/>
                <a:gd name="T39" fmla="*/ 672 h 725"/>
                <a:gd name="T40" fmla="*/ 238 w 1140"/>
                <a:gd name="T41" fmla="*/ 613 h 725"/>
                <a:gd name="T42" fmla="*/ 221 w 1140"/>
                <a:gd name="T43" fmla="*/ 547 h 725"/>
                <a:gd name="T44" fmla="*/ 199 w 1140"/>
                <a:gd name="T45" fmla="*/ 476 h 725"/>
                <a:gd name="T46" fmla="*/ 173 w 1140"/>
                <a:gd name="T47" fmla="*/ 402 h 725"/>
                <a:gd name="T48" fmla="*/ 143 w 1140"/>
                <a:gd name="T49" fmla="*/ 321 h 725"/>
                <a:gd name="T50" fmla="*/ 109 w 1140"/>
                <a:gd name="T51" fmla="*/ 234 h 725"/>
                <a:gd name="T52" fmla="*/ 69 w 1140"/>
                <a:gd name="T53" fmla="*/ 144 h 725"/>
                <a:gd name="T54" fmla="*/ 23 w 1140"/>
                <a:gd name="T55" fmla="*/ 48 h 725"/>
                <a:gd name="T56" fmla="*/ 0 w 1140"/>
                <a:gd name="T5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0" h="725">
                  <a:moveTo>
                    <a:pt x="0" y="0"/>
                  </a:moveTo>
                  <a:lnTo>
                    <a:pt x="1140" y="0"/>
                  </a:lnTo>
                  <a:lnTo>
                    <a:pt x="1137" y="3"/>
                  </a:lnTo>
                  <a:lnTo>
                    <a:pt x="1133" y="8"/>
                  </a:lnTo>
                  <a:lnTo>
                    <a:pt x="1127" y="17"/>
                  </a:lnTo>
                  <a:lnTo>
                    <a:pt x="1117" y="31"/>
                  </a:lnTo>
                  <a:lnTo>
                    <a:pt x="1106" y="48"/>
                  </a:lnTo>
                  <a:lnTo>
                    <a:pt x="1090" y="77"/>
                  </a:lnTo>
                  <a:lnTo>
                    <a:pt x="1070" y="111"/>
                  </a:lnTo>
                  <a:lnTo>
                    <a:pt x="1049" y="152"/>
                  </a:lnTo>
                  <a:lnTo>
                    <a:pt x="1027" y="199"/>
                  </a:lnTo>
                  <a:lnTo>
                    <a:pt x="1003" y="254"/>
                  </a:lnTo>
                  <a:lnTo>
                    <a:pt x="980" y="314"/>
                  </a:lnTo>
                  <a:lnTo>
                    <a:pt x="957" y="382"/>
                  </a:lnTo>
                  <a:lnTo>
                    <a:pt x="934" y="458"/>
                  </a:lnTo>
                  <a:lnTo>
                    <a:pt x="913" y="539"/>
                  </a:lnTo>
                  <a:lnTo>
                    <a:pt x="893" y="628"/>
                  </a:lnTo>
                  <a:lnTo>
                    <a:pt x="875" y="725"/>
                  </a:lnTo>
                  <a:lnTo>
                    <a:pt x="266" y="725"/>
                  </a:lnTo>
                  <a:lnTo>
                    <a:pt x="254" y="672"/>
                  </a:lnTo>
                  <a:lnTo>
                    <a:pt x="238" y="613"/>
                  </a:lnTo>
                  <a:lnTo>
                    <a:pt x="221" y="547"/>
                  </a:lnTo>
                  <a:lnTo>
                    <a:pt x="199" y="476"/>
                  </a:lnTo>
                  <a:lnTo>
                    <a:pt x="173" y="402"/>
                  </a:lnTo>
                  <a:lnTo>
                    <a:pt x="143" y="321"/>
                  </a:lnTo>
                  <a:lnTo>
                    <a:pt x="109" y="234"/>
                  </a:lnTo>
                  <a:lnTo>
                    <a:pt x="69" y="144"/>
                  </a:lnTo>
                  <a:lnTo>
                    <a:pt x="23" y="48"/>
                  </a:lnTo>
                  <a:lnTo>
                    <a:pt x="0" y="0"/>
                  </a:lnTo>
                  <a:close/>
                </a:path>
              </a:pathLst>
            </a:custGeom>
            <a:gradFill flip="none" rotWithShape="1">
              <a:gsLst>
                <a:gs pos="6000">
                  <a:schemeClr val="accent1">
                    <a:lumMod val="50000"/>
                  </a:schemeClr>
                </a:gs>
                <a:gs pos="24000">
                  <a:schemeClr val="accent1">
                    <a:lumMod val="75000"/>
                  </a:schemeClr>
                </a:gs>
                <a:gs pos="39000">
                  <a:schemeClr val="accent1"/>
                </a:gs>
              </a:gsLst>
              <a:lin ang="210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Freeform 36"/>
            <p:cNvSpPr>
              <a:spLocks/>
            </p:cNvSpPr>
            <p:nvPr/>
          </p:nvSpPr>
          <p:spPr bwMode="auto">
            <a:xfrm>
              <a:off x="8089977" y="4686697"/>
              <a:ext cx="1659519" cy="240547"/>
            </a:xfrm>
            <a:custGeom>
              <a:avLst/>
              <a:gdLst>
                <a:gd name="T0" fmla="*/ 76 w 1297"/>
                <a:gd name="T1" fmla="*/ 0 h 188"/>
                <a:gd name="T2" fmla="*/ 1221 w 1297"/>
                <a:gd name="T3" fmla="*/ 0 h 188"/>
                <a:gd name="T4" fmla="*/ 1245 w 1297"/>
                <a:gd name="T5" fmla="*/ 4 h 188"/>
                <a:gd name="T6" fmla="*/ 1266 w 1297"/>
                <a:gd name="T7" fmla="*/ 14 h 188"/>
                <a:gd name="T8" fmla="*/ 1281 w 1297"/>
                <a:gd name="T9" fmla="*/ 30 h 188"/>
                <a:gd name="T10" fmla="*/ 1293 w 1297"/>
                <a:gd name="T11" fmla="*/ 51 h 188"/>
                <a:gd name="T12" fmla="*/ 1297 w 1297"/>
                <a:gd name="T13" fmla="*/ 76 h 188"/>
                <a:gd name="T14" fmla="*/ 1297 w 1297"/>
                <a:gd name="T15" fmla="*/ 112 h 188"/>
                <a:gd name="T16" fmla="*/ 1293 w 1297"/>
                <a:gd name="T17" fmla="*/ 137 h 188"/>
                <a:gd name="T18" fmla="*/ 1281 w 1297"/>
                <a:gd name="T19" fmla="*/ 158 h 188"/>
                <a:gd name="T20" fmla="*/ 1266 w 1297"/>
                <a:gd name="T21" fmla="*/ 174 h 188"/>
                <a:gd name="T22" fmla="*/ 1245 w 1297"/>
                <a:gd name="T23" fmla="*/ 184 h 188"/>
                <a:gd name="T24" fmla="*/ 1221 w 1297"/>
                <a:gd name="T25" fmla="*/ 188 h 188"/>
                <a:gd name="T26" fmla="*/ 76 w 1297"/>
                <a:gd name="T27" fmla="*/ 188 h 188"/>
                <a:gd name="T28" fmla="*/ 52 w 1297"/>
                <a:gd name="T29" fmla="*/ 184 h 188"/>
                <a:gd name="T30" fmla="*/ 31 w 1297"/>
                <a:gd name="T31" fmla="*/ 174 h 188"/>
                <a:gd name="T32" fmla="*/ 15 w 1297"/>
                <a:gd name="T33" fmla="*/ 158 h 188"/>
                <a:gd name="T34" fmla="*/ 4 w 1297"/>
                <a:gd name="T35" fmla="*/ 137 h 188"/>
                <a:gd name="T36" fmla="*/ 0 w 1297"/>
                <a:gd name="T37" fmla="*/ 112 h 188"/>
                <a:gd name="T38" fmla="*/ 0 w 1297"/>
                <a:gd name="T39" fmla="*/ 76 h 188"/>
                <a:gd name="T40" fmla="*/ 4 w 1297"/>
                <a:gd name="T41" fmla="*/ 51 h 188"/>
                <a:gd name="T42" fmla="*/ 15 w 1297"/>
                <a:gd name="T43" fmla="*/ 30 h 188"/>
                <a:gd name="T44" fmla="*/ 31 w 1297"/>
                <a:gd name="T45" fmla="*/ 14 h 188"/>
                <a:gd name="T46" fmla="*/ 52 w 1297"/>
                <a:gd name="T47" fmla="*/ 4 h 188"/>
                <a:gd name="T48" fmla="*/ 76 w 1297"/>
                <a:gd name="T4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97" h="188">
                  <a:moveTo>
                    <a:pt x="76" y="0"/>
                  </a:moveTo>
                  <a:lnTo>
                    <a:pt x="1221" y="0"/>
                  </a:lnTo>
                  <a:lnTo>
                    <a:pt x="1245" y="4"/>
                  </a:lnTo>
                  <a:lnTo>
                    <a:pt x="1266" y="14"/>
                  </a:lnTo>
                  <a:lnTo>
                    <a:pt x="1281" y="30"/>
                  </a:lnTo>
                  <a:lnTo>
                    <a:pt x="1293" y="51"/>
                  </a:lnTo>
                  <a:lnTo>
                    <a:pt x="1297" y="76"/>
                  </a:lnTo>
                  <a:lnTo>
                    <a:pt x="1297" y="112"/>
                  </a:lnTo>
                  <a:lnTo>
                    <a:pt x="1293" y="137"/>
                  </a:lnTo>
                  <a:lnTo>
                    <a:pt x="1281" y="158"/>
                  </a:lnTo>
                  <a:lnTo>
                    <a:pt x="1266" y="174"/>
                  </a:lnTo>
                  <a:lnTo>
                    <a:pt x="1245" y="184"/>
                  </a:lnTo>
                  <a:lnTo>
                    <a:pt x="1221" y="188"/>
                  </a:lnTo>
                  <a:lnTo>
                    <a:pt x="76" y="188"/>
                  </a:lnTo>
                  <a:lnTo>
                    <a:pt x="52" y="184"/>
                  </a:lnTo>
                  <a:lnTo>
                    <a:pt x="31" y="174"/>
                  </a:lnTo>
                  <a:lnTo>
                    <a:pt x="15" y="158"/>
                  </a:lnTo>
                  <a:lnTo>
                    <a:pt x="4" y="137"/>
                  </a:lnTo>
                  <a:lnTo>
                    <a:pt x="0" y="112"/>
                  </a:lnTo>
                  <a:lnTo>
                    <a:pt x="0" y="76"/>
                  </a:lnTo>
                  <a:lnTo>
                    <a:pt x="4" y="51"/>
                  </a:lnTo>
                  <a:lnTo>
                    <a:pt x="15" y="30"/>
                  </a:lnTo>
                  <a:lnTo>
                    <a:pt x="31" y="14"/>
                  </a:lnTo>
                  <a:lnTo>
                    <a:pt x="52" y="4"/>
                  </a:lnTo>
                  <a:lnTo>
                    <a:pt x="76" y="0"/>
                  </a:lnTo>
                  <a:close/>
                </a:path>
              </a:pathLst>
            </a:custGeom>
            <a:solidFill>
              <a:schemeClr val="accent4"/>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8" name="Freeform 37"/>
            <p:cNvSpPr>
              <a:spLocks/>
            </p:cNvSpPr>
            <p:nvPr/>
          </p:nvSpPr>
          <p:spPr bwMode="auto">
            <a:xfrm>
              <a:off x="8269108" y="2899539"/>
              <a:ext cx="1301257" cy="203442"/>
            </a:xfrm>
            <a:custGeom>
              <a:avLst/>
              <a:gdLst>
                <a:gd name="T0" fmla="*/ 76 w 1017"/>
                <a:gd name="T1" fmla="*/ 0 h 159"/>
                <a:gd name="T2" fmla="*/ 941 w 1017"/>
                <a:gd name="T3" fmla="*/ 0 h 159"/>
                <a:gd name="T4" fmla="*/ 964 w 1017"/>
                <a:gd name="T5" fmla="*/ 4 h 159"/>
                <a:gd name="T6" fmla="*/ 985 w 1017"/>
                <a:gd name="T7" fmla="*/ 15 h 159"/>
                <a:gd name="T8" fmla="*/ 1002 w 1017"/>
                <a:gd name="T9" fmla="*/ 30 h 159"/>
                <a:gd name="T10" fmla="*/ 1013 w 1017"/>
                <a:gd name="T11" fmla="*/ 51 h 159"/>
                <a:gd name="T12" fmla="*/ 1017 w 1017"/>
                <a:gd name="T13" fmla="*/ 75 h 159"/>
                <a:gd name="T14" fmla="*/ 1017 w 1017"/>
                <a:gd name="T15" fmla="*/ 83 h 159"/>
                <a:gd name="T16" fmla="*/ 1013 w 1017"/>
                <a:gd name="T17" fmla="*/ 106 h 159"/>
                <a:gd name="T18" fmla="*/ 1002 w 1017"/>
                <a:gd name="T19" fmla="*/ 127 h 159"/>
                <a:gd name="T20" fmla="*/ 985 w 1017"/>
                <a:gd name="T21" fmla="*/ 144 h 159"/>
                <a:gd name="T22" fmla="*/ 964 w 1017"/>
                <a:gd name="T23" fmla="*/ 155 h 159"/>
                <a:gd name="T24" fmla="*/ 941 w 1017"/>
                <a:gd name="T25" fmla="*/ 159 h 159"/>
                <a:gd name="T26" fmla="*/ 76 w 1017"/>
                <a:gd name="T27" fmla="*/ 159 h 159"/>
                <a:gd name="T28" fmla="*/ 53 w 1017"/>
                <a:gd name="T29" fmla="*/ 155 h 159"/>
                <a:gd name="T30" fmla="*/ 32 w 1017"/>
                <a:gd name="T31" fmla="*/ 144 h 159"/>
                <a:gd name="T32" fmla="*/ 16 w 1017"/>
                <a:gd name="T33" fmla="*/ 127 h 159"/>
                <a:gd name="T34" fmla="*/ 4 w 1017"/>
                <a:gd name="T35" fmla="*/ 106 h 159"/>
                <a:gd name="T36" fmla="*/ 0 w 1017"/>
                <a:gd name="T37" fmla="*/ 83 h 159"/>
                <a:gd name="T38" fmla="*/ 0 w 1017"/>
                <a:gd name="T39" fmla="*/ 75 h 159"/>
                <a:gd name="T40" fmla="*/ 4 w 1017"/>
                <a:gd name="T41" fmla="*/ 51 h 159"/>
                <a:gd name="T42" fmla="*/ 16 w 1017"/>
                <a:gd name="T43" fmla="*/ 30 h 159"/>
                <a:gd name="T44" fmla="*/ 32 w 1017"/>
                <a:gd name="T45" fmla="*/ 15 h 159"/>
                <a:gd name="T46" fmla="*/ 53 w 1017"/>
                <a:gd name="T47" fmla="*/ 4 h 159"/>
                <a:gd name="T48" fmla="*/ 76 w 1017"/>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7" h="159">
                  <a:moveTo>
                    <a:pt x="76" y="0"/>
                  </a:moveTo>
                  <a:lnTo>
                    <a:pt x="941" y="0"/>
                  </a:lnTo>
                  <a:lnTo>
                    <a:pt x="964" y="4"/>
                  </a:lnTo>
                  <a:lnTo>
                    <a:pt x="985" y="15"/>
                  </a:lnTo>
                  <a:lnTo>
                    <a:pt x="1002" y="30"/>
                  </a:lnTo>
                  <a:lnTo>
                    <a:pt x="1013" y="51"/>
                  </a:lnTo>
                  <a:lnTo>
                    <a:pt x="1017" y="75"/>
                  </a:lnTo>
                  <a:lnTo>
                    <a:pt x="1017" y="83"/>
                  </a:lnTo>
                  <a:lnTo>
                    <a:pt x="1013" y="106"/>
                  </a:lnTo>
                  <a:lnTo>
                    <a:pt x="1002" y="127"/>
                  </a:lnTo>
                  <a:lnTo>
                    <a:pt x="985" y="144"/>
                  </a:lnTo>
                  <a:lnTo>
                    <a:pt x="964" y="155"/>
                  </a:lnTo>
                  <a:lnTo>
                    <a:pt x="941" y="159"/>
                  </a:lnTo>
                  <a:lnTo>
                    <a:pt x="76" y="159"/>
                  </a:lnTo>
                  <a:lnTo>
                    <a:pt x="53" y="155"/>
                  </a:lnTo>
                  <a:lnTo>
                    <a:pt x="32" y="144"/>
                  </a:lnTo>
                  <a:lnTo>
                    <a:pt x="16" y="127"/>
                  </a:lnTo>
                  <a:lnTo>
                    <a:pt x="4" y="106"/>
                  </a:lnTo>
                  <a:lnTo>
                    <a:pt x="0" y="83"/>
                  </a:lnTo>
                  <a:lnTo>
                    <a:pt x="0" y="75"/>
                  </a:lnTo>
                  <a:lnTo>
                    <a:pt x="4" y="51"/>
                  </a:lnTo>
                  <a:lnTo>
                    <a:pt x="16" y="30"/>
                  </a:lnTo>
                  <a:lnTo>
                    <a:pt x="32" y="15"/>
                  </a:lnTo>
                  <a:lnTo>
                    <a:pt x="53" y="4"/>
                  </a:lnTo>
                  <a:lnTo>
                    <a:pt x="76" y="0"/>
                  </a:lnTo>
                  <a:close/>
                </a:path>
              </a:pathLst>
            </a:custGeom>
            <a:solidFill>
              <a:schemeClr val="accent2"/>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28" name="Freeform 27"/>
          <p:cNvSpPr>
            <a:spLocks/>
          </p:cNvSpPr>
          <p:nvPr/>
        </p:nvSpPr>
        <p:spPr bwMode="auto">
          <a:xfrm>
            <a:off x="8370254" y="744285"/>
            <a:ext cx="488866" cy="575880"/>
          </a:xfrm>
          <a:custGeom>
            <a:avLst/>
            <a:gdLst>
              <a:gd name="T0" fmla="*/ 83 w 378"/>
              <a:gd name="T1" fmla="*/ 0 h 441"/>
              <a:gd name="T2" fmla="*/ 294 w 378"/>
              <a:gd name="T3" fmla="*/ 0 h 441"/>
              <a:gd name="T4" fmla="*/ 244 w 378"/>
              <a:gd name="T5" fmla="*/ 140 h 441"/>
              <a:gd name="T6" fmla="*/ 378 w 378"/>
              <a:gd name="T7" fmla="*/ 140 h 441"/>
              <a:gd name="T8" fmla="*/ 378 w 378"/>
              <a:gd name="T9" fmla="*/ 299 h 441"/>
              <a:gd name="T10" fmla="*/ 240 w 378"/>
              <a:gd name="T11" fmla="*/ 299 h 441"/>
              <a:gd name="T12" fmla="*/ 294 w 378"/>
              <a:gd name="T13" fmla="*/ 441 h 441"/>
              <a:gd name="T14" fmla="*/ 83 w 378"/>
              <a:gd name="T15" fmla="*/ 441 h 441"/>
              <a:gd name="T16" fmla="*/ 134 w 378"/>
              <a:gd name="T17" fmla="*/ 299 h 441"/>
              <a:gd name="T18" fmla="*/ 0 w 378"/>
              <a:gd name="T19" fmla="*/ 299 h 441"/>
              <a:gd name="T20" fmla="*/ 0 w 378"/>
              <a:gd name="T21" fmla="*/ 140 h 441"/>
              <a:gd name="T22" fmla="*/ 135 w 378"/>
              <a:gd name="T23" fmla="*/ 140 h 441"/>
              <a:gd name="T24" fmla="*/ 83 w 378"/>
              <a:gd name="T25"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441">
                <a:moveTo>
                  <a:pt x="83" y="0"/>
                </a:moveTo>
                <a:lnTo>
                  <a:pt x="294" y="0"/>
                </a:lnTo>
                <a:lnTo>
                  <a:pt x="244" y="140"/>
                </a:lnTo>
                <a:lnTo>
                  <a:pt x="378" y="140"/>
                </a:lnTo>
                <a:lnTo>
                  <a:pt x="378" y="299"/>
                </a:lnTo>
                <a:lnTo>
                  <a:pt x="240" y="299"/>
                </a:lnTo>
                <a:lnTo>
                  <a:pt x="294" y="441"/>
                </a:lnTo>
                <a:lnTo>
                  <a:pt x="83" y="441"/>
                </a:lnTo>
                <a:lnTo>
                  <a:pt x="134" y="299"/>
                </a:lnTo>
                <a:lnTo>
                  <a:pt x="0" y="299"/>
                </a:lnTo>
                <a:lnTo>
                  <a:pt x="0" y="140"/>
                </a:lnTo>
                <a:lnTo>
                  <a:pt x="135" y="140"/>
                </a:lnTo>
                <a:lnTo>
                  <a:pt x="8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Multiply 28"/>
          <p:cNvSpPr/>
          <p:nvPr/>
        </p:nvSpPr>
        <p:spPr>
          <a:xfrm>
            <a:off x="1701924" y="1412776"/>
            <a:ext cx="722828" cy="998673"/>
          </a:xfrm>
          <a:prstGeom prst="mathMultiply">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a:spLocks/>
          </p:cNvSpPr>
          <p:nvPr/>
        </p:nvSpPr>
        <p:spPr bwMode="auto">
          <a:xfrm>
            <a:off x="1701924" y="3834881"/>
            <a:ext cx="472452" cy="515968"/>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7" name="Freeform 46"/>
          <p:cNvSpPr>
            <a:spLocks/>
          </p:cNvSpPr>
          <p:nvPr/>
        </p:nvSpPr>
        <p:spPr bwMode="auto">
          <a:xfrm>
            <a:off x="1777075" y="3797280"/>
            <a:ext cx="519935" cy="567824"/>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8" name="Multiply 47"/>
          <p:cNvSpPr/>
          <p:nvPr/>
        </p:nvSpPr>
        <p:spPr>
          <a:xfrm>
            <a:off x="1733736" y="4581128"/>
            <a:ext cx="722828" cy="998673"/>
          </a:xfrm>
          <a:prstGeom prst="mathMultiply">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a:spLocks/>
          </p:cNvSpPr>
          <p:nvPr/>
        </p:nvSpPr>
        <p:spPr bwMode="auto">
          <a:xfrm>
            <a:off x="1841837" y="2792884"/>
            <a:ext cx="494223" cy="396926"/>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rgbClr val="00B05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3"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97847"/>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70501621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Code Inspector ( SCI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35448" y="1204521"/>
            <a:ext cx="11454548" cy="644171"/>
          </a:xfrm>
          <a:prstGeom prst="rect">
            <a:avLst/>
          </a:prstGeom>
        </p:spPr>
        <p:txBody>
          <a:bodyPr wrap="square">
            <a:spAutoFit/>
          </a:bodyPr>
          <a:lstStyle/>
          <a:p>
            <a:r>
              <a:rPr lang="en-US" sz="1800" dirty="0">
                <a:solidFill>
                  <a:schemeClr val="bg1"/>
                </a:solidFill>
              </a:rPr>
              <a:t>The </a:t>
            </a:r>
            <a:r>
              <a:rPr lang="en-US" sz="1800" b="1" dirty="0">
                <a:solidFill>
                  <a:schemeClr val="bg1"/>
                </a:solidFill>
              </a:rPr>
              <a:t>Code Inspector</a:t>
            </a:r>
            <a:r>
              <a:rPr lang="en-US" sz="1800" dirty="0">
                <a:solidFill>
                  <a:schemeClr val="bg1"/>
                </a:solidFill>
              </a:rPr>
              <a:t> is a tool for checking Repository objects. Using the </a:t>
            </a:r>
            <a:r>
              <a:rPr lang="en-US" sz="1800" b="1" dirty="0">
                <a:solidFill>
                  <a:schemeClr val="bg1"/>
                </a:solidFill>
              </a:rPr>
              <a:t>Code Inspector</a:t>
            </a:r>
            <a:r>
              <a:rPr lang="en-US" sz="1800" dirty="0">
                <a:solidFill>
                  <a:schemeClr val="bg1"/>
                </a:solidFill>
              </a:rPr>
              <a:t>, we can check individual objects or sets of objects for performance, security, syntax, and adherence to name conventions.</a:t>
            </a:r>
          </a:p>
        </p:txBody>
      </p:sp>
      <p:pic>
        <p:nvPicPr>
          <p:cNvPr id="7" name="Picture 6"/>
          <p:cNvPicPr>
            <a:picLocks noChangeAspect="1"/>
          </p:cNvPicPr>
          <p:nvPr/>
        </p:nvPicPr>
        <p:blipFill>
          <a:blip r:embed="rId3"/>
          <a:stretch>
            <a:fillRect/>
          </a:stretch>
        </p:blipFill>
        <p:spPr>
          <a:xfrm>
            <a:off x="469380" y="2060848"/>
            <a:ext cx="10017520" cy="4224869"/>
          </a:xfrm>
          <a:prstGeom prst="rect">
            <a:avLst/>
          </a:prstGeom>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ABAP Test Cockpit ( ATC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81909" y="980728"/>
            <a:ext cx="11113103" cy="923330"/>
          </a:xfrm>
          <a:prstGeom prst="rect">
            <a:avLst/>
          </a:prstGeom>
        </p:spPr>
        <p:txBody>
          <a:bodyPr wrap="square">
            <a:spAutoFit/>
          </a:bodyPr>
          <a:lstStyle/>
          <a:p>
            <a:r>
              <a:rPr lang="en-US" sz="1800" dirty="0">
                <a:solidFill>
                  <a:schemeClr val="bg1"/>
                </a:solidFill>
              </a:rPr>
              <a:t>ABAP Test Cockpit (</a:t>
            </a:r>
            <a:r>
              <a:rPr lang="en-US" sz="1800" b="1" dirty="0">
                <a:solidFill>
                  <a:schemeClr val="bg1"/>
                </a:solidFill>
              </a:rPr>
              <a:t>ATC</a:t>
            </a:r>
            <a:r>
              <a:rPr lang="en-US" sz="1800" dirty="0">
                <a:solidFill>
                  <a:schemeClr val="bg1"/>
                </a:solidFill>
              </a:rPr>
              <a:t>) is an </a:t>
            </a:r>
            <a:r>
              <a:rPr lang="en-US" sz="1800" b="1" dirty="0">
                <a:solidFill>
                  <a:schemeClr val="bg1"/>
                </a:solidFill>
              </a:rPr>
              <a:t>SAP</a:t>
            </a:r>
            <a:r>
              <a:rPr lang="en-US" sz="1800" dirty="0">
                <a:solidFill>
                  <a:schemeClr val="bg1"/>
                </a:solidFill>
              </a:rPr>
              <a:t> new tool for ABAP programs quality checking. ... The ABAP Test Cockpit is directly integrated into the ABAP workbench as well as in the ABAP Development Tools for Eclipse and allows checking code from just within the development environment the ABAP developer is used to.</a:t>
            </a:r>
          </a:p>
        </p:txBody>
      </p:sp>
      <p:sp>
        <p:nvSpPr>
          <p:cNvPr id="7" name="Oval 6">
            <a:extLst>
              <a:ext uri="{FF2B5EF4-FFF2-40B4-BE49-F238E27FC236}">
                <a16:creationId xmlns:a16="http://schemas.microsoft.com/office/drawing/2014/main" id="{8BDC5455-D2E3-4A1A-98C8-296485731E1D}"/>
              </a:ext>
            </a:extLst>
          </p:cNvPr>
          <p:cNvSpPr/>
          <p:nvPr/>
        </p:nvSpPr>
        <p:spPr>
          <a:xfrm>
            <a:off x="1341884" y="2919578"/>
            <a:ext cx="2704978" cy="255357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Shape 27">
            <a:extLst>
              <a:ext uri="{FF2B5EF4-FFF2-40B4-BE49-F238E27FC236}">
                <a16:creationId xmlns:a16="http://schemas.microsoft.com/office/drawing/2014/main" id="{255119FB-DD8D-4611-992D-4B2C53067F4C}"/>
              </a:ext>
            </a:extLst>
          </p:cNvPr>
          <p:cNvSpPr/>
          <p:nvPr/>
        </p:nvSpPr>
        <p:spPr>
          <a:xfrm>
            <a:off x="2764297" y="2919578"/>
            <a:ext cx="1421260" cy="2553577"/>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id="{E9D60B4C-D4E5-4474-A2CB-90B7C21A7A30}"/>
              </a:ext>
            </a:extLst>
          </p:cNvPr>
          <p:cNvSpPr/>
          <p:nvPr/>
        </p:nvSpPr>
        <p:spPr>
          <a:xfrm>
            <a:off x="1687675" y="3265360"/>
            <a:ext cx="2080829" cy="1964362"/>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4">
            <a:extLst>
              <a:ext uri="{FF2B5EF4-FFF2-40B4-BE49-F238E27FC236}">
                <a16:creationId xmlns:a16="http://schemas.microsoft.com/office/drawing/2014/main" id="{08256C70-FF62-46FE-A019-337CD402AEEC}"/>
              </a:ext>
            </a:extLst>
          </p:cNvPr>
          <p:cNvSpPr/>
          <p:nvPr/>
        </p:nvSpPr>
        <p:spPr>
          <a:xfrm>
            <a:off x="2764297" y="2010886"/>
            <a:ext cx="2172571" cy="410192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C5D65049-E553-44C5-8959-A3D9AB1E2EB3}"/>
              </a:ext>
            </a:extLst>
          </p:cNvPr>
          <p:cNvGrpSpPr/>
          <p:nvPr/>
        </p:nvGrpSpPr>
        <p:grpSpPr>
          <a:xfrm>
            <a:off x="2667906" y="1917429"/>
            <a:ext cx="173985" cy="4261168"/>
            <a:chOff x="2237993" y="928247"/>
            <a:chExt cx="192783" cy="5001506"/>
          </a:xfrm>
          <a:solidFill>
            <a:schemeClr val="accent5"/>
          </a:solidFill>
        </p:grpSpPr>
        <p:sp>
          <p:nvSpPr>
            <p:cNvPr id="13" name="Oval 12">
              <a:extLst>
                <a:ext uri="{FF2B5EF4-FFF2-40B4-BE49-F238E27FC236}">
                  <a16:creationId xmlns:a16="http://schemas.microsoft.com/office/drawing/2014/main" id="{25FE05C9-0B55-4CC6-A0B3-E89071E17FD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40DF8FDB-56D1-43FE-8EE6-BB8BF829386F}"/>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 name="Oval 14">
            <a:extLst>
              <a:ext uri="{FF2B5EF4-FFF2-40B4-BE49-F238E27FC236}">
                <a16:creationId xmlns:a16="http://schemas.microsoft.com/office/drawing/2014/main" id="{028E5934-00C8-4427-9219-F745281B751B}"/>
              </a:ext>
            </a:extLst>
          </p:cNvPr>
          <p:cNvSpPr/>
          <p:nvPr/>
        </p:nvSpPr>
        <p:spPr>
          <a:xfrm>
            <a:off x="4474928" y="2727425"/>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9">
            <a:extLst>
              <a:ext uri="{FF2B5EF4-FFF2-40B4-BE49-F238E27FC236}">
                <a16:creationId xmlns:a16="http://schemas.microsoft.com/office/drawing/2014/main" id="{C9099170-C9A8-47CB-90E9-B37765C8689E}"/>
              </a:ext>
            </a:extLst>
          </p:cNvPr>
          <p:cNvSpPr/>
          <p:nvPr/>
        </p:nvSpPr>
        <p:spPr>
          <a:xfrm>
            <a:off x="5761523" y="1900845"/>
            <a:ext cx="5748226"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1">
            <a:extLst>
              <a:ext uri="{FF2B5EF4-FFF2-40B4-BE49-F238E27FC236}">
                <a16:creationId xmlns:a16="http://schemas.microsoft.com/office/drawing/2014/main" id="{D2BA3B8B-3EBE-446B-A9C7-EF625EDE9FCA}"/>
              </a:ext>
            </a:extLst>
          </p:cNvPr>
          <p:cNvSpPr/>
          <p:nvPr/>
        </p:nvSpPr>
        <p:spPr>
          <a:xfrm>
            <a:off x="5724824" y="5799737"/>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3">
            <a:extLst>
              <a:ext uri="{FF2B5EF4-FFF2-40B4-BE49-F238E27FC236}">
                <a16:creationId xmlns:a16="http://schemas.microsoft.com/office/drawing/2014/main" id="{3F8E9C6A-60BD-4B68-9CE8-01E1B25247BC}"/>
              </a:ext>
            </a:extLst>
          </p:cNvPr>
          <p:cNvSpPr/>
          <p:nvPr/>
        </p:nvSpPr>
        <p:spPr>
          <a:xfrm>
            <a:off x="6251717" y="2953294"/>
            <a:ext cx="4745725"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4">
            <a:extLst>
              <a:ext uri="{FF2B5EF4-FFF2-40B4-BE49-F238E27FC236}">
                <a16:creationId xmlns:a16="http://schemas.microsoft.com/office/drawing/2014/main" id="{E2052DC0-CD74-4D52-9B65-57DB28883222}"/>
              </a:ext>
            </a:extLst>
          </p:cNvPr>
          <p:cNvSpPr/>
          <p:nvPr/>
        </p:nvSpPr>
        <p:spPr>
          <a:xfrm>
            <a:off x="6251718" y="4941168"/>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5">
            <a:extLst>
              <a:ext uri="{FF2B5EF4-FFF2-40B4-BE49-F238E27FC236}">
                <a16:creationId xmlns:a16="http://schemas.microsoft.com/office/drawing/2014/main" id="{D5FECCD2-1256-4A53-B73B-0B87F7B30255}"/>
              </a:ext>
            </a:extLst>
          </p:cNvPr>
          <p:cNvSpPr/>
          <p:nvPr/>
        </p:nvSpPr>
        <p:spPr>
          <a:xfrm>
            <a:off x="6638217" y="4005742"/>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29892263-132A-4414-8B5C-DE6E1CBBF7D9}"/>
              </a:ext>
            </a:extLst>
          </p:cNvPr>
          <p:cNvSpPr/>
          <p:nvPr/>
        </p:nvSpPr>
        <p:spPr>
          <a:xfrm>
            <a:off x="5217545" y="1938593"/>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27A7B0D4-A0CF-4A37-B686-3E835C84D3F1}"/>
              </a:ext>
            </a:extLst>
          </p:cNvPr>
          <p:cNvSpPr/>
          <p:nvPr/>
        </p:nvSpPr>
        <p:spPr>
          <a:xfrm>
            <a:off x="5180845" y="5851988"/>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5DEE3D83-AADE-40B3-B987-D093C6FEC727}"/>
              </a:ext>
            </a:extLst>
          </p:cNvPr>
          <p:cNvSpPr/>
          <p:nvPr/>
        </p:nvSpPr>
        <p:spPr>
          <a:xfrm>
            <a:off x="5729170" y="3005545"/>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569547C7-EB36-490A-9D7C-8C0CBDDDFA06}"/>
              </a:ext>
            </a:extLst>
          </p:cNvPr>
          <p:cNvSpPr/>
          <p:nvPr/>
        </p:nvSpPr>
        <p:spPr>
          <a:xfrm>
            <a:off x="5729170" y="4993419"/>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EB782FF7-1B43-4572-AC63-F620D8DDA9CA}"/>
              </a:ext>
            </a:extLst>
          </p:cNvPr>
          <p:cNvSpPr/>
          <p:nvPr/>
        </p:nvSpPr>
        <p:spPr>
          <a:xfrm>
            <a:off x="6122076" y="4057993"/>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CE41E48C-B6A0-4004-A3F4-EACA3F5EB8CD}"/>
              </a:ext>
            </a:extLst>
          </p:cNvPr>
          <p:cNvSpPr/>
          <p:nvPr/>
        </p:nvSpPr>
        <p:spPr>
          <a:xfrm>
            <a:off x="4438228" y="5538413"/>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7C3E7E4A-6732-420C-9B11-EF39532025A7}"/>
              </a:ext>
            </a:extLst>
          </p:cNvPr>
          <p:cNvSpPr/>
          <p:nvPr/>
        </p:nvSpPr>
        <p:spPr>
          <a:xfrm>
            <a:off x="4936746" y="4951819"/>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E2D257B5-2D7A-4EDF-A1B5-F8F4562AF463}"/>
              </a:ext>
            </a:extLst>
          </p:cNvPr>
          <p:cNvSpPr/>
          <p:nvPr/>
        </p:nvSpPr>
        <p:spPr>
          <a:xfrm>
            <a:off x="4936746" y="3507897"/>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EBE11B83-E713-4F5F-8699-5C37372F972E}"/>
              </a:ext>
            </a:extLst>
          </p:cNvPr>
          <p:cNvSpPr/>
          <p:nvPr/>
        </p:nvSpPr>
        <p:spPr>
          <a:xfrm>
            <a:off x="5047582" y="4288369"/>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0" name="Straight Connector 29">
            <a:extLst>
              <a:ext uri="{FF2B5EF4-FFF2-40B4-BE49-F238E27FC236}">
                <a16:creationId xmlns:a16="http://schemas.microsoft.com/office/drawing/2014/main" id="{80B44335-AB22-4669-AC9B-1929B0F54470}"/>
              </a:ext>
            </a:extLst>
          </p:cNvPr>
          <p:cNvCxnSpPr/>
          <p:nvPr/>
        </p:nvCxnSpPr>
        <p:spPr>
          <a:xfrm flipV="1">
            <a:off x="4767495" y="2498739"/>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BAF8865-90F3-4582-9F45-6A6229B7BA39}"/>
              </a:ext>
            </a:extLst>
          </p:cNvPr>
          <p:cNvCxnSpPr>
            <a:cxnSpLocks/>
          </p:cNvCxnSpPr>
          <p:nvPr/>
        </p:nvCxnSpPr>
        <p:spPr>
          <a:xfrm flipV="1">
            <a:off x="5228635" y="3460436"/>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0B24587-7100-4191-9481-042D6CF89318}"/>
              </a:ext>
            </a:extLst>
          </p:cNvPr>
          <p:cNvCxnSpPr>
            <a:cxnSpLocks/>
          </p:cNvCxnSpPr>
          <p:nvPr/>
        </p:nvCxnSpPr>
        <p:spPr>
          <a:xfrm>
            <a:off x="5380820" y="4408694"/>
            <a:ext cx="616239"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E38C65E-C113-4694-A73C-E498FC8BC494}"/>
              </a:ext>
            </a:extLst>
          </p:cNvPr>
          <p:cNvCxnSpPr/>
          <p:nvPr/>
        </p:nvCxnSpPr>
        <p:spPr>
          <a:xfrm>
            <a:off x="4730795" y="5782672"/>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C7BC7AC-E2AB-4B34-8867-58871B22213B}"/>
              </a:ext>
            </a:extLst>
          </p:cNvPr>
          <p:cNvCxnSpPr>
            <a:cxnSpLocks/>
          </p:cNvCxnSpPr>
          <p:nvPr/>
        </p:nvCxnSpPr>
        <p:spPr>
          <a:xfrm>
            <a:off x="5228635" y="5144919"/>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4911ED3-7FDF-4704-B3AD-0B4102D9F7EB}"/>
              </a:ext>
            </a:extLst>
          </p:cNvPr>
          <p:cNvSpPr txBox="1"/>
          <p:nvPr/>
        </p:nvSpPr>
        <p:spPr>
          <a:xfrm>
            <a:off x="2033591" y="4183259"/>
            <a:ext cx="1456457" cy="387798"/>
          </a:xfrm>
          <a:prstGeom prst="rect">
            <a:avLst/>
          </a:prstGeom>
          <a:noFill/>
        </p:spPr>
        <p:txBody>
          <a:bodyPr wrap="square" lIns="0" tIns="0" rIns="0" bIns="0" rtlCol="0" anchor="ctr">
            <a:spAutoFit/>
          </a:bodyPr>
          <a:lstStyle/>
          <a:p>
            <a:pPr algn="ctr">
              <a:lnSpc>
                <a:spcPct val="90000"/>
              </a:lnSpc>
            </a:pPr>
            <a:r>
              <a:rPr lang="en-US" sz="28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ATC</a:t>
            </a: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 </a:t>
            </a:r>
          </a:p>
        </p:txBody>
      </p:sp>
      <p:grpSp>
        <p:nvGrpSpPr>
          <p:cNvPr id="36" name="Group 35">
            <a:extLst>
              <a:ext uri="{FF2B5EF4-FFF2-40B4-BE49-F238E27FC236}">
                <a16:creationId xmlns:a16="http://schemas.microsoft.com/office/drawing/2014/main" id="{9BB1F75C-8E2B-4CF9-BA99-DA5507EBF5E3}"/>
              </a:ext>
            </a:extLst>
          </p:cNvPr>
          <p:cNvGrpSpPr/>
          <p:nvPr/>
        </p:nvGrpSpPr>
        <p:grpSpPr>
          <a:xfrm>
            <a:off x="5415542" y="2136582"/>
            <a:ext cx="292771" cy="276370"/>
            <a:chOff x="-1557338" y="1200150"/>
            <a:chExt cx="2151063" cy="2151063"/>
          </a:xfrm>
          <a:solidFill>
            <a:schemeClr val="bg1"/>
          </a:solidFill>
        </p:grpSpPr>
        <p:sp>
          <p:nvSpPr>
            <p:cNvPr id="37" name="Freeform 5">
              <a:extLst>
                <a:ext uri="{FF2B5EF4-FFF2-40B4-BE49-F238E27FC236}">
                  <a16:creationId xmlns:a16="http://schemas.microsoft.com/office/drawing/2014/main" id="{49D91D34-3FBA-45A3-A007-D16061A5AD53}"/>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6">
              <a:extLst>
                <a:ext uri="{FF2B5EF4-FFF2-40B4-BE49-F238E27FC236}">
                  <a16:creationId xmlns:a16="http://schemas.microsoft.com/office/drawing/2014/main" id="{21A4A1D6-E7D0-4E0E-B5BC-F9DECEDE99EC}"/>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7">
              <a:extLst>
                <a:ext uri="{FF2B5EF4-FFF2-40B4-BE49-F238E27FC236}">
                  <a16:creationId xmlns:a16="http://schemas.microsoft.com/office/drawing/2014/main" id="{8E54891F-252D-40F5-89AF-D0392CB8C13E}"/>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
              <a:extLst>
                <a:ext uri="{FF2B5EF4-FFF2-40B4-BE49-F238E27FC236}">
                  <a16:creationId xmlns:a16="http://schemas.microsoft.com/office/drawing/2014/main" id="{FF9D5C80-1EFF-4D5C-8BD3-29763E1D4CBC}"/>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9">
              <a:extLst>
                <a:ext uri="{FF2B5EF4-FFF2-40B4-BE49-F238E27FC236}">
                  <a16:creationId xmlns:a16="http://schemas.microsoft.com/office/drawing/2014/main" id="{280C2C0A-EBD3-4562-85FC-764ECC8D144E}"/>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10">
              <a:extLst>
                <a:ext uri="{FF2B5EF4-FFF2-40B4-BE49-F238E27FC236}">
                  <a16:creationId xmlns:a16="http://schemas.microsoft.com/office/drawing/2014/main" id="{EE625CA2-1896-4EFE-9617-EBA541481549}"/>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11">
              <a:extLst>
                <a:ext uri="{FF2B5EF4-FFF2-40B4-BE49-F238E27FC236}">
                  <a16:creationId xmlns:a16="http://schemas.microsoft.com/office/drawing/2014/main" id="{B31D4501-1AF8-4338-A360-1A847D67BF47}"/>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12">
              <a:extLst>
                <a:ext uri="{FF2B5EF4-FFF2-40B4-BE49-F238E27FC236}">
                  <a16:creationId xmlns:a16="http://schemas.microsoft.com/office/drawing/2014/main" id="{43A3F160-FA9D-4464-A3E1-B9F8A2CF9913}"/>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3">
              <a:extLst>
                <a:ext uri="{FF2B5EF4-FFF2-40B4-BE49-F238E27FC236}">
                  <a16:creationId xmlns:a16="http://schemas.microsoft.com/office/drawing/2014/main" id="{B74EAE4F-B1BF-449B-BE66-A62429A46BB8}"/>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14">
              <a:extLst>
                <a:ext uri="{FF2B5EF4-FFF2-40B4-BE49-F238E27FC236}">
                  <a16:creationId xmlns:a16="http://schemas.microsoft.com/office/drawing/2014/main" id="{929AFE74-29E8-4006-93B1-A1EDE13A22FF}"/>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8" name="Freeform 18">
            <a:extLst>
              <a:ext uri="{FF2B5EF4-FFF2-40B4-BE49-F238E27FC236}">
                <a16:creationId xmlns:a16="http://schemas.microsoft.com/office/drawing/2014/main" id="{8071EDC3-BE15-4DF6-9621-EED01DA7AA74}"/>
              </a:ext>
            </a:extLst>
          </p:cNvPr>
          <p:cNvSpPr>
            <a:spLocks noEditPoints="1"/>
          </p:cNvSpPr>
          <p:nvPr/>
        </p:nvSpPr>
        <p:spPr bwMode="auto">
          <a:xfrm>
            <a:off x="5375875" y="6047019"/>
            <a:ext cx="298125" cy="28142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49" name="Group 48">
            <a:extLst>
              <a:ext uri="{FF2B5EF4-FFF2-40B4-BE49-F238E27FC236}">
                <a16:creationId xmlns:a16="http://schemas.microsoft.com/office/drawing/2014/main" id="{050BE53C-AEB9-4828-854F-15B1827811E0}"/>
              </a:ext>
            </a:extLst>
          </p:cNvPr>
          <p:cNvGrpSpPr/>
          <p:nvPr/>
        </p:nvGrpSpPr>
        <p:grpSpPr>
          <a:xfrm>
            <a:off x="5942933" y="3244215"/>
            <a:ext cx="264311" cy="207099"/>
            <a:chOff x="-4900613" y="885825"/>
            <a:chExt cx="5815013" cy="4826000"/>
          </a:xfrm>
          <a:solidFill>
            <a:schemeClr val="bg1"/>
          </a:solidFill>
        </p:grpSpPr>
        <p:sp>
          <p:nvSpPr>
            <p:cNvPr id="50" name="Freeform 22">
              <a:extLst>
                <a:ext uri="{FF2B5EF4-FFF2-40B4-BE49-F238E27FC236}">
                  <a16:creationId xmlns:a16="http://schemas.microsoft.com/office/drawing/2014/main" id="{E069CCCF-ADBE-4D03-B6D8-E028305FD9B5}"/>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23">
              <a:extLst>
                <a:ext uri="{FF2B5EF4-FFF2-40B4-BE49-F238E27FC236}">
                  <a16:creationId xmlns:a16="http://schemas.microsoft.com/office/drawing/2014/main" id="{0ED6371A-B85B-49F8-9100-BE99716FCE38}"/>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4">
              <a:extLst>
                <a:ext uri="{FF2B5EF4-FFF2-40B4-BE49-F238E27FC236}">
                  <a16:creationId xmlns:a16="http://schemas.microsoft.com/office/drawing/2014/main" id="{75A95ACB-074D-4862-91A7-1F303411906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3" name="Group 52">
            <a:extLst>
              <a:ext uri="{FF2B5EF4-FFF2-40B4-BE49-F238E27FC236}">
                <a16:creationId xmlns:a16="http://schemas.microsoft.com/office/drawing/2014/main" id="{6F82BE04-2E15-4589-B709-43DC87F858D6}"/>
              </a:ext>
            </a:extLst>
          </p:cNvPr>
          <p:cNvGrpSpPr/>
          <p:nvPr/>
        </p:nvGrpSpPr>
        <p:grpSpPr>
          <a:xfrm>
            <a:off x="6307368" y="4246741"/>
            <a:ext cx="315701" cy="292139"/>
            <a:chOff x="973138" y="4927600"/>
            <a:chExt cx="642937" cy="630238"/>
          </a:xfrm>
          <a:solidFill>
            <a:schemeClr val="bg1"/>
          </a:solidFill>
        </p:grpSpPr>
        <p:sp>
          <p:nvSpPr>
            <p:cNvPr id="54" name="Freeform 28">
              <a:extLst>
                <a:ext uri="{FF2B5EF4-FFF2-40B4-BE49-F238E27FC236}">
                  <a16:creationId xmlns:a16="http://schemas.microsoft.com/office/drawing/2014/main" id="{B29F2C2D-EC5E-4316-9FE1-D4CAA68834B0}"/>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5" name="Freeform 29">
              <a:extLst>
                <a:ext uri="{FF2B5EF4-FFF2-40B4-BE49-F238E27FC236}">
                  <a16:creationId xmlns:a16="http://schemas.microsoft.com/office/drawing/2014/main" id="{0991E96F-05A8-4FEF-AB3A-08B38C59D2D9}"/>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6" name="Freeform 30">
              <a:extLst>
                <a:ext uri="{FF2B5EF4-FFF2-40B4-BE49-F238E27FC236}">
                  <a16:creationId xmlns:a16="http://schemas.microsoft.com/office/drawing/2014/main" id="{37590FBA-8627-476F-A847-B88CE6D06534}"/>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57" name="Group 56">
            <a:extLst>
              <a:ext uri="{FF2B5EF4-FFF2-40B4-BE49-F238E27FC236}">
                <a16:creationId xmlns:a16="http://schemas.microsoft.com/office/drawing/2014/main" id="{B1B868E2-2C8B-43B8-B1A5-C8C20F3F5E4A}"/>
              </a:ext>
            </a:extLst>
          </p:cNvPr>
          <p:cNvGrpSpPr/>
          <p:nvPr/>
        </p:nvGrpSpPr>
        <p:grpSpPr>
          <a:xfrm>
            <a:off x="5925746" y="5157192"/>
            <a:ext cx="295336" cy="278825"/>
            <a:chOff x="-5040313" y="522288"/>
            <a:chExt cx="5791201" cy="5791201"/>
          </a:xfrm>
          <a:solidFill>
            <a:schemeClr val="bg1"/>
          </a:solidFill>
        </p:grpSpPr>
        <p:sp>
          <p:nvSpPr>
            <p:cNvPr id="58" name="Freeform 34">
              <a:extLst>
                <a:ext uri="{FF2B5EF4-FFF2-40B4-BE49-F238E27FC236}">
                  <a16:creationId xmlns:a16="http://schemas.microsoft.com/office/drawing/2014/main" id="{AB7B7DD3-59AE-4F77-AFF2-52E1D560202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35">
              <a:extLst>
                <a:ext uri="{FF2B5EF4-FFF2-40B4-BE49-F238E27FC236}">
                  <a16:creationId xmlns:a16="http://schemas.microsoft.com/office/drawing/2014/main" id="{2552A673-1CCB-4212-9383-233EFD7688B8}"/>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36">
              <a:extLst>
                <a:ext uri="{FF2B5EF4-FFF2-40B4-BE49-F238E27FC236}">
                  <a16:creationId xmlns:a16="http://schemas.microsoft.com/office/drawing/2014/main" id="{70128A0B-921E-4620-88AE-408DD0F23C5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1" name="Freeform 37">
              <a:extLst>
                <a:ext uri="{FF2B5EF4-FFF2-40B4-BE49-F238E27FC236}">
                  <a16:creationId xmlns:a16="http://schemas.microsoft.com/office/drawing/2014/main" id="{6CA07A21-A566-4F8D-AA97-B213F9578BE0}"/>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2" name="TextBox 61">
            <a:extLst>
              <a:ext uri="{FF2B5EF4-FFF2-40B4-BE49-F238E27FC236}">
                <a16:creationId xmlns:a16="http://schemas.microsoft.com/office/drawing/2014/main" id="{139D4BD6-CD61-417C-9924-AF5B83739C17}"/>
              </a:ext>
            </a:extLst>
          </p:cNvPr>
          <p:cNvSpPr txBox="1"/>
          <p:nvPr/>
        </p:nvSpPr>
        <p:spPr>
          <a:xfrm>
            <a:off x="6426501" y="2095051"/>
            <a:ext cx="4956485"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Syntax Check &amp; Standard SCI Check inc. slin</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3" name="TextBox 62">
            <a:extLst>
              <a:ext uri="{FF2B5EF4-FFF2-40B4-BE49-F238E27FC236}">
                <a16:creationId xmlns:a16="http://schemas.microsoft.com/office/drawing/2014/main" id="{AD35C536-EC12-4B1E-B327-ED0FF2CF2EEA}"/>
              </a:ext>
            </a:extLst>
          </p:cNvPr>
          <p:cNvSpPr txBox="1"/>
          <p:nvPr/>
        </p:nvSpPr>
        <p:spPr>
          <a:xfrm>
            <a:off x="6445221" y="6113328"/>
            <a:ext cx="1699183"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ABAP Unit Test</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4" name="TextBox 63">
            <a:extLst>
              <a:ext uri="{FF2B5EF4-FFF2-40B4-BE49-F238E27FC236}">
                <a16:creationId xmlns:a16="http://schemas.microsoft.com/office/drawing/2014/main" id="{E6E50298-77AB-4717-ACA5-9DB8BADE0FBF}"/>
              </a:ext>
            </a:extLst>
          </p:cNvPr>
          <p:cNvSpPr txBox="1"/>
          <p:nvPr/>
        </p:nvSpPr>
        <p:spPr>
          <a:xfrm>
            <a:off x="6897558" y="3189065"/>
            <a:ext cx="3917739"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SAP HANA Checks (Functional DB)</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5" name="TextBox 64">
            <a:extLst>
              <a:ext uri="{FF2B5EF4-FFF2-40B4-BE49-F238E27FC236}">
                <a16:creationId xmlns:a16="http://schemas.microsoft.com/office/drawing/2014/main" id="{5A0364C0-C5A4-4D8C-BF18-E742FF0BB463}"/>
              </a:ext>
            </a:extLst>
          </p:cNvPr>
          <p:cNvSpPr txBox="1"/>
          <p:nvPr/>
        </p:nvSpPr>
        <p:spPr>
          <a:xfrm>
            <a:off x="6897558" y="5157192"/>
            <a:ext cx="1654299"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Security Check</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6" name="TextBox 65">
            <a:extLst>
              <a:ext uri="{FF2B5EF4-FFF2-40B4-BE49-F238E27FC236}">
                <a16:creationId xmlns:a16="http://schemas.microsoft.com/office/drawing/2014/main" id="{FDE1EF55-4A64-4155-8BFE-1338EF03D6AA}"/>
              </a:ext>
            </a:extLst>
          </p:cNvPr>
          <p:cNvSpPr txBox="1"/>
          <p:nvPr/>
        </p:nvSpPr>
        <p:spPr>
          <a:xfrm>
            <a:off x="7303958" y="4241513"/>
            <a:ext cx="2492670"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SAP S/4 HANA Check </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ERP Evolution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Image result for evolution of erp s/4 hana digital core"/>
          <p:cNvPicPr/>
          <p:nvPr/>
        </p:nvPicPr>
        <p:blipFill>
          <a:blip r:embed="rId3">
            <a:extLst>
              <a:ext uri="{28A0092B-C50C-407E-A947-70E740481C1C}">
                <a14:useLocalDpi xmlns:a14="http://schemas.microsoft.com/office/drawing/2010/main" val="0"/>
              </a:ext>
            </a:extLst>
          </a:blip>
          <a:srcRect/>
          <a:stretch>
            <a:fillRect/>
          </a:stretch>
        </p:blipFill>
        <p:spPr bwMode="auto">
          <a:xfrm>
            <a:off x="1557908" y="1279145"/>
            <a:ext cx="8753368" cy="5066762"/>
          </a:xfrm>
          <a:prstGeom prst="rect">
            <a:avLst/>
          </a:prstGeom>
          <a:noFill/>
          <a:ln>
            <a:noFill/>
          </a:ln>
        </p:spPr>
      </p:pic>
      <p:sp>
        <p:nvSpPr>
          <p:cNvPr id="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ERP Evolution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Image result for simpler data model inventory S4"/>
          <p:cNvPicPr/>
          <p:nvPr/>
        </p:nvPicPr>
        <p:blipFill>
          <a:blip r:embed="rId3">
            <a:extLst>
              <a:ext uri="{28A0092B-C50C-407E-A947-70E740481C1C}">
                <a14:useLocalDpi xmlns:a14="http://schemas.microsoft.com/office/drawing/2010/main" val="0"/>
              </a:ext>
            </a:extLst>
          </a:blip>
          <a:srcRect/>
          <a:stretch>
            <a:fillRect/>
          </a:stretch>
        </p:blipFill>
        <p:spPr bwMode="auto">
          <a:xfrm>
            <a:off x="544763" y="1052736"/>
            <a:ext cx="11017859" cy="5415845"/>
          </a:xfrm>
          <a:prstGeom prst="rect">
            <a:avLst/>
          </a:prstGeom>
          <a:noFill/>
          <a:ln>
            <a:noFill/>
          </a:ln>
        </p:spPr>
      </p:pic>
      <p:sp>
        <p:nvSpPr>
          <p:cNvPr id="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Architecture of SAP Material Table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2" descr="Image result for simplified model s4hana">
            <a:extLst>
              <a:ext uri="{FF2B5EF4-FFF2-40B4-BE49-F238E27FC236}">
                <a16:creationId xmlns:a16="http://schemas.microsoft.com/office/drawing/2014/main" id="{AD595837-C656-409C-BFE3-C255462DC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82" y="1067415"/>
            <a:ext cx="11457126" cy="5229097"/>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9403</TotalTime>
  <Words>649</Words>
  <Application>Microsoft Office PowerPoint</Application>
  <PresentationFormat>Custom</PresentationFormat>
  <Paragraphs>130</Paragraphs>
  <Slides>22</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Arial</vt:lpstr>
      <vt:lpstr>Arial Black</vt:lpstr>
      <vt:lpstr>Arial Bold</vt:lpstr>
      <vt:lpstr>Calibri</vt:lpstr>
      <vt:lpstr>Calibri Light</vt:lpstr>
      <vt:lpstr>Cooper Black</vt:lpstr>
      <vt:lpstr>Open Sans</vt:lpstr>
      <vt:lpstr>Patua One</vt:lpstr>
      <vt:lpstr>Segoe UI</vt:lpstr>
      <vt:lpstr>Segoe UI Bold</vt:lpstr>
      <vt:lpstr>Wingdings</vt:lpstr>
      <vt:lpstr>Office Theme</vt:lpstr>
      <vt:lpstr>ABAP on Hana s/4 Hana Training</vt:lpstr>
      <vt:lpstr>Agenda – Day 4</vt:lpstr>
      <vt:lpstr>Migration to HANA </vt:lpstr>
      <vt:lpstr>Any Database to HANA Database</vt:lpstr>
      <vt:lpstr>SAP Code Inspector ( SCI )</vt:lpstr>
      <vt:lpstr>ABAP Test Cockpit ( ATC )</vt:lpstr>
      <vt:lpstr>SAP ERP Evolution</vt:lpstr>
      <vt:lpstr>SAP ERP Evolution</vt:lpstr>
      <vt:lpstr>Architecture of SAP Material Table </vt:lpstr>
      <vt:lpstr>What About My Custom Code</vt:lpstr>
      <vt:lpstr>Custom Code Adaptation System</vt:lpstr>
      <vt:lpstr>Adapting Custom Code in system</vt:lpstr>
      <vt:lpstr>Custom Code Conversion Process </vt:lpstr>
      <vt:lpstr>S/4 HANA CODE Conversion </vt:lpstr>
      <vt:lpstr>PowerPoint Presentation</vt:lpstr>
      <vt:lpstr>S4HANA Rediness 2.0</vt:lpstr>
      <vt:lpstr>Additional Learning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273</cp:revision>
  <dcterms:created xsi:type="dcterms:W3CDTF">2013-09-12T13:05:01Z</dcterms:created>
  <dcterms:modified xsi:type="dcterms:W3CDTF">2022-02-23T14:05:14Z</dcterms:modified>
</cp:coreProperties>
</file>